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63" r:id="rId4"/>
    <p:sldId id="259" r:id="rId5"/>
    <p:sldId id="261" r:id="rId6"/>
    <p:sldId id="264" r:id="rId7"/>
    <p:sldId id="265" r:id="rId8"/>
  </p:sldIdLst>
  <p:sldSz cx="18288000" cy="10287000"/>
  <p:notesSz cx="6858000" cy="9144000"/>
  <p:embeddedFontLst>
    <p:embeddedFont>
      <p:font typeface="29LT Adir Semi-Bold" panose="020B0604020202020204" charset="-78"/>
      <p:regular r:id="rId10"/>
    </p:embeddedFont>
    <p:embeddedFont>
      <p:font typeface="Glacial Indifference Bold" panose="020B0604020202020204" charset="0"/>
      <p:regular r:id="rId11"/>
    </p:embeddedFont>
    <p:embeddedFont>
      <p:font typeface="Grand Cru S Bold" panose="020B0604020202020204" charset="0"/>
      <p:regular r:id="rId12"/>
    </p:embeddedFont>
    <p:embeddedFont>
      <p:font typeface="Questrial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621D0B-952D-4885-B783-743A1384950E}" v="58" dt="2024-10-23T06:09:17.4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22" autoAdjust="0"/>
    <p:restoredTop sz="94622" autoAdjust="0"/>
  </p:normalViewPr>
  <p:slideViewPr>
    <p:cSldViewPr>
      <p:cViewPr varScale="1">
        <p:scale>
          <a:sx n="62" d="100"/>
          <a:sy n="62" d="100"/>
        </p:scale>
        <p:origin x="102" y="3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U TA ZAW" userId="2d0466800bfc74e1" providerId="LiveId" clId="{97621D0B-952D-4885-B783-743A1384950E}"/>
    <pc:docChg chg="undo custSel addSld delSld modSld sldOrd">
      <pc:chgData name="THU TA ZAW" userId="2d0466800bfc74e1" providerId="LiveId" clId="{97621D0B-952D-4885-B783-743A1384950E}" dt="2024-10-23T06:32:22.250" v="3610" actId="1076"/>
      <pc:docMkLst>
        <pc:docMk/>
      </pc:docMkLst>
      <pc:sldChg chg="modSp mod">
        <pc:chgData name="THU TA ZAW" userId="2d0466800bfc74e1" providerId="LiveId" clId="{97621D0B-952D-4885-B783-743A1384950E}" dt="2024-10-23T06:10:16.788" v="2706" actId="207"/>
        <pc:sldMkLst>
          <pc:docMk/>
          <pc:sldMk cId="0" sldId="256"/>
        </pc:sldMkLst>
        <pc:spChg chg="mod">
          <ac:chgData name="THU TA ZAW" userId="2d0466800bfc74e1" providerId="LiveId" clId="{97621D0B-952D-4885-B783-743A1384950E}" dt="2024-10-23T04:47:54.129" v="58" actId="20577"/>
          <ac:spMkLst>
            <pc:docMk/>
            <pc:sldMk cId="0" sldId="256"/>
            <ac:spMk id="12" creationId="{00000000-0000-0000-0000-000000000000}"/>
          </ac:spMkLst>
        </pc:spChg>
        <pc:spChg chg="mod">
          <ac:chgData name="THU TA ZAW" userId="2d0466800bfc74e1" providerId="LiveId" clId="{97621D0B-952D-4885-B783-743A1384950E}" dt="2024-10-23T04:47:24.099" v="35" actId="20577"/>
          <ac:spMkLst>
            <pc:docMk/>
            <pc:sldMk cId="0" sldId="256"/>
            <ac:spMk id="15" creationId="{00000000-0000-0000-0000-000000000000}"/>
          </ac:spMkLst>
        </pc:spChg>
        <pc:spChg chg="mod">
          <ac:chgData name="THU TA ZAW" userId="2d0466800bfc74e1" providerId="LiveId" clId="{97621D0B-952D-4885-B783-743A1384950E}" dt="2024-10-23T06:10:16.788" v="2706" actId="207"/>
          <ac:spMkLst>
            <pc:docMk/>
            <pc:sldMk cId="0" sldId="256"/>
            <ac:spMk id="16" creationId="{00000000-0000-0000-0000-000000000000}"/>
          </ac:spMkLst>
        </pc:spChg>
      </pc:sldChg>
      <pc:sldChg chg="del">
        <pc:chgData name="THU TA ZAW" userId="2d0466800bfc74e1" providerId="LiveId" clId="{97621D0B-952D-4885-B783-743A1384950E}" dt="2024-10-23T04:48:03.650" v="59" actId="2696"/>
        <pc:sldMkLst>
          <pc:docMk/>
          <pc:sldMk cId="0" sldId="258"/>
        </pc:sldMkLst>
      </pc:sldChg>
      <pc:sldChg chg="addSp delSp modSp mod">
        <pc:chgData name="THU TA ZAW" userId="2d0466800bfc74e1" providerId="LiveId" clId="{97621D0B-952D-4885-B783-743A1384950E}" dt="2024-10-23T05:47:08.827" v="2192" actId="478"/>
        <pc:sldMkLst>
          <pc:docMk/>
          <pc:sldMk cId="0" sldId="259"/>
        </pc:sldMkLst>
        <pc:spChg chg="add del mod">
          <ac:chgData name="THU TA ZAW" userId="2d0466800bfc74e1" providerId="LiveId" clId="{97621D0B-952D-4885-B783-743A1384950E}" dt="2024-10-23T05:47:08.827" v="2192" actId="478"/>
          <ac:spMkLst>
            <pc:docMk/>
            <pc:sldMk cId="0" sldId="259"/>
            <ac:spMk id="7" creationId="{00000000-0000-0000-0000-000000000000}"/>
          </ac:spMkLst>
        </pc:spChg>
        <pc:spChg chg="mod">
          <ac:chgData name="THU TA ZAW" userId="2d0466800bfc74e1" providerId="LiveId" clId="{97621D0B-952D-4885-B783-743A1384950E}" dt="2024-10-23T05:47:01.306" v="2188" actId="478"/>
          <ac:spMkLst>
            <pc:docMk/>
            <pc:sldMk cId="0" sldId="259"/>
            <ac:spMk id="8" creationId="{00000000-0000-0000-0000-000000000000}"/>
          </ac:spMkLst>
        </pc:spChg>
        <pc:spChg chg="mod">
          <ac:chgData name="THU TA ZAW" userId="2d0466800bfc74e1" providerId="LiveId" clId="{97621D0B-952D-4885-B783-743A1384950E}" dt="2024-10-23T05:23:12.587" v="1262" actId="1076"/>
          <ac:spMkLst>
            <pc:docMk/>
            <pc:sldMk cId="0" sldId="259"/>
            <ac:spMk id="9" creationId="{00000000-0000-0000-0000-000000000000}"/>
          </ac:spMkLst>
        </pc:spChg>
        <pc:spChg chg="mod">
          <ac:chgData name="THU TA ZAW" userId="2d0466800bfc74e1" providerId="LiveId" clId="{97621D0B-952D-4885-B783-743A1384950E}" dt="2024-10-23T05:26:51.840" v="1620" actId="1076"/>
          <ac:spMkLst>
            <pc:docMk/>
            <pc:sldMk cId="0" sldId="259"/>
            <ac:spMk id="21" creationId="{00000000-0000-0000-0000-000000000000}"/>
          </ac:spMkLst>
        </pc:spChg>
        <pc:spChg chg="mod">
          <ac:chgData name="THU TA ZAW" userId="2d0466800bfc74e1" providerId="LiveId" clId="{97621D0B-952D-4885-B783-743A1384950E}" dt="2024-10-23T05:26:54.986" v="1621" actId="1076"/>
          <ac:spMkLst>
            <pc:docMk/>
            <pc:sldMk cId="0" sldId="259"/>
            <ac:spMk id="22" creationId="{00000000-0000-0000-0000-000000000000}"/>
          </ac:spMkLst>
        </pc:spChg>
        <pc:spChg chg="mod">
          <ac:chgData name="THU TA ZAW" userId="2d0466800bfc74e1" providerId="LiveId" clId="{97621D0B-952D-4885-B783-743A1384950E}" dt="2024-10-23T05:23:24.039" v="1307"/>
          <ac:spMkLst>
            <pc:docMk/>
            <pc:sldMk cId="0" sldId="259"/>
            <ac:spMk id="27" creationId="{B9477F31-BD04-B9A4-95B5-3A195F3377D8}"/>
          </ac:spMkLst>
        </pc:spChg>
        <pc:spChg chg="mod">
          <ac:chgData name="THU TA ZAW" userId="2d0466800bfc74e1" providerId="LiveId" clId="{97621D0B-952D-4885-B783-743A1384950E}" dt="2024-10-23T05:23:24.039" v="1307"/>
          <ac:spMkLst>
            <pc:docMk/>
            <pc:sldMk cId="0" sldId="259"/>
            <ac:spMk id="28" creationId="{65C88204-00D1-7C52-64E8-3C51A31FCA3A}"/>
          </ac:spMkLst>
        </pc:spChg>
        <pc:spChg chg="mod">
          <ac:chgData name="THU TA ZAW" userId="2d0466800bfc74e1" providerId="LiveId" clId="{97621D0B-952D-4885-B783-743A1384950E}" dt="2024-10-23T05:23:24.039" v="1307"/>
          <ac:spMkLst>
            <pc:docMk/>
            <pc:sldMk cId="0" sldId="259"/>
            <ac:spMk id="29" creationId="{AF3759E2-A055-E08F-2B10-6D83DA2E37A6}"/>
          </ac:spMkLst>
        </pc:spChg>
        <pc:spChg chg="mod">
          <ac:chgData name="THU TA ZAW" userId="2d0466800bfc74e1" providerId="LiveId" clId="{97621D0B-952D-4885-B783-743A1384950E}" dt="2024-10-23T05:23:24.039" v="1307"/>
          <ac:spMkLst>
            <pc:docMk/>
            <pc:sldMk cId="0" sldId="259"/>
            <ac:spMk id="32" creationId="{B2AC0CFE-9932-1265-E1CA-70E77F16B72D}"/>
          </ac:spMkLst>
        </pc:spChg>
        <pc:spChg chg="mod">
          <ac:chgData name="THU TA ZAW" userId="2d0466800bfc74e1" providerId="LiveId" clId="{97621D0B-952D-4885-B783-743A1384950E}" dt="2024-10-23T05:23:24.039" v="1307"/>
          <ac:spMkLst>
            <pc:docMk/>
            <pc:sldMk cId="0" sldId="259"/>
            <ac:spMk id="33" creationId="{CAEA9086-50D2-F6E8-0128-296AB1567C3F}"/>
          </ac:spMkLst>
        </pc:spChg>
        <pc:spChg chg="mod">
          <ac:chgData name="THU TA ZAW" userId="2d0466800bfc74e1" providerId="LiveId" clId="{97621D0B-952D-4885-B783-743A1384950E}" dt="2024-10-23T05:23:24.039" v="1307"/>
          <ac:spMkLst>
            <pc:docMk/>
            <pc:sldMk cId="0" sldId="259"/>
            <ac:spMk id="34" creationId="{7776FB36-C4AA-FDBC-DB2A-A66A9DA15D22}"/>
          </ac:spMkLst>
        </pc:spChg>
        <pc:spChg chg="add mod">
          <ac:chgData name="THU TA ZAW" userId="2d0466800bfc74e1" providerId="LiveId" clId="{97621D0B-952D-4885-B783-743A1384950E}" dt="2024-10-23T05:27:03.449" v="1625" actId="1076"/>
          <ac:spMkLst>
            <pc:docMk/>
            <pc:sldMk cId="0" sldId="259"/>
            <ac:spMk id="35" creationId="{FAAA9BBF-95F0-AD6E-D01A-6AC8F888EA2D}"/>
          </ac:spMkLst>
        </pc:spChg>
        <pc:spChg chg="add mod">
          <ac:chgData name="THU TA ZAW" userId="2d0466800bfc74e1" providerId="LiveId" clId="{97621D0B-952D-4885-B783-743A1384950E}" dt="2024-10-23T05:27:14.903" v="1628" actId="1035"/>
          <ac:spMkLst>
            <pc:docMk/>
            <pc:sldMk cId="0" sldId="259"/>
            <ac:spMk id="36" creationId="{D74365DF-0B23-7BA9-1448-1773D39FEE7F}"/>
          </ac:spMkLst>
        </pc:spChg>
        <pc:grpChg chg="add del mod">
          <ac:chgData name="THU TA ZAW" userId="2d0466800bfc74e1" providerId="LiveId" clId="{97621D0B-952D-4885-B783-743A1384950E}" dt="2024-10-23T05:47:07.107" v="2191" actId="478"/>
          <ac:grpSpMkLst>
            <pc:docMk/>
            <pc:sldMk cId="0" sldId="259"/>
            <ac:grpSpMk id="2" creationId="{00000000-0000-0000-0000-000000000000}"/>
          </ac:grpSpMkLst>
        </pc:grpChg>
        <pc:grpChg chg="add del">
          <ac:chgData name="THU TA ZAW" userId="2d0466800bfc74e1" providerId="LiveId" clId="{97621D0B-952D-4885-B783-743A1384950E}" dt="2024-10-23T05:47:08.827" v="2192" actId="478"/>
          <ac:grpSpMkLst>
            <pc:docMk/>
            <pc:sldMk cId="0" sldId="259"/>
            <ac:grpSpMk id="6" creationId="{00000000-0000-0000-0000-000000000000}"/>
          </ac:grpSpMkLst>
        </pc:grpChg>
        <pc:grpChg chg="add mod">
          <ac:chgData name="THU TA ZAW" userId="2d0466800bfc74e1" providerId="LiveId" clId="{97621D0B-952D-4885-B783-743A1384950E}" dt="2024-10-23T05:23:52.167" v="1354" actId="1036"/>
          <ac:grpSpMkLst>
            <pc:docMk/>
            <pc:sldMk cId="0" sldId="259"/>
            <ac:grpSpMk id="10" creationId="{16854839-35C3-522C-BA4B-1A02686A87CB}"/>
          </ac:grpSpMkLst>
        </pc:grpChg>
        <pc:grpChg chg="add del mod">
          <ac:chgData name="THU TA ZAW" userId="2d0466800bfc74e1" providerId="LiveId" clId="{97621D0B-952D-4885-B783-743A1384950E}" dt="2024-10-23T05:24:49.798" v="1369" actId="1035"/>
          <ac:grpSpMkLst>
            <pc:docMk/>
            <pc:sldMk cId="0" sldId="259"/>
            <ac:grpSpMk id="11" creationId="{00000000-0000-0000-0000-000000000000}"/>
          </ac:grpSpMkLst>
        </pc:grpChg>
        <pc:grpChg chg="mod">
          <ac:chgData name="THU TA ZAW" userId="2d0466800bfc74e1" providerId="LiveId" clId="{97621D0B-952D-4885-B783-743A1384950E}" dt="2024-10-23T05:24:45.496" v="1365" actId="1035"/>
          <ac:grpSpMkLst>
            <pc:docMk/>
            <pc:sldMk cId="0" sldId="259"/>
            <ac:grpSpMk id="16" creationId="{00000000-0000-0000-0000-000000000000}"/>
          </ac:grpSpMkLst>
        </pc:grpChg>
        <pc:grpChg chg="mod">
          <ac:chgData name="THU TA ZAW" userId="2d0466800bfc74e1" providerId="LiveId" clId="{97621D0B-952D-4885-B783-743A1384950E}" dt="2024-10-23T05:23:24.039" v="1307"/>
          <ac:grpSpMkLst>
            <pc:docMk/>
            <pc:sldMk cId="0" sldId="259"/>
            <ac:grpSpMk id="26" creationId="{9B0F9651-FE7A-C788-EF9F-28D83DEF9D1D}"/>
          </ac:grpSpMkLst>
        </pc:grpChg>
        <pc:grpChg chg="add mod">
          <ac:chgData name="THU TA ZAW" userId="2d0466800bfc74e1" providerId="LiveId" clId="{97621D0B-952D-4885-B783-743A1384950E}" dt="2024-10-23T05:27:14.903" v="1628" actId="1035"/>
          <ac:grpSpMkLst>
            <pc:docMk/>
            <pc:sldMk cId="0" sldId="259"/>
            <ac:grpSpMk id="30" creationId="{C963744B-D75C-C146-DBCC-3F4BBBF9B32B}"/>
          </ac:grpSpMkLst>
        </pc:grpChg>
        <pc:grpChg chg="mod">
          <ac:chgData name="THU TA ZAW" userId="2d0466800bfc74e1" providerId="LiveId" clId="{97621D0B-952D-4885-B783-743A1384950E}" dt="2024-10-23T05:23:24.039" v="1307"/>
          <ac:grpSpMkLst>
            <pc:docMk/>
            <pc:sldMk cId="0" sldId="259"/>
            <ac:grpSpMk id="31" creationId="{9C4E4D5F-FD46-4FB6-1C5F-DB7CECEDC42C}"/>
          </ac:grpSpMkLst>
        </pc:grpChg>
      </pc:sldChg>
      <pc:sldChg chg="addSp delSp modSp mod setBg">
        <pc:chgData name="THU TA ZAW" userId="2d0466800bfc74e1" providerId="LiveId" clId="{97621D0B-952D-4885-B783-743A1384950E}" dt="2024-10-23T05:52:43.913" v="2234"/>
        <pc:sldMkLst>
          <pc:docMk/>
          <pc:sldMk cId="0" sldId="260"/>
        </pc:sldMkLst>
        <pc:spChg chg="add mod">
          <ac:chgData name="THU TA ZAW" userId="2d0466800bfc74e1" providerId="LiveId" clId="{97621D0B-952D-4885-B783-743A1384950E}" dt="2024-10-23T05:52:20.974" v="2224"/>
          <ac:spMkLst>
            <pc:docMk/>
            <pc:sldMk cId="0" sldId="260"/>
            <ac:spMk id="4" creationId="{D856593E-F9D2-B5BD-7DA8-E57E793A1FCB}"/>
          </ac:spMkLst>
        </pc:spChg>
        <pc:spChg chg="add mod">
          <ac:chgData name="THU TA ZAW" userId="2d0466800bfc74e1" providerId="LiveId" clId="{97621D0B-952D-4885-B783-743A1384950E}" dt="2024-10-23T05:52:20.974" v="2224"/>
          <ac:spMkLst>
            <pc:docMk/>
            <pc:sldMk cId="0" sldId="260"/>
            <ac:spMk id="5" creationId="{0A81EB37-A297-3ED8-BE72-CE1142DB5698}"/>
          </ac:spMkLst>
        </pc:spChg>
        <pc:spChg chg="add mod">
          <ac:chgData name="THU TA ZAW" userId="2d0466800bfc74e1" providerId="LiveId" clId="{97621D0B-952D-4885-B783-743A1384950E}" dt="2024-10-23T05:52:20.974" v="2224"/>
          <ac:spMkLst>
            <pc:docMk/>
            <pc:sldMk cId="0" sldId="260"/>
            <ac:spMk id="7" creationId="{07CC7811-939F-0393-95D4-8D138926CA14}"/>
          </ac:spMkLst>
        </pc:spChg>
        <pc:spChg chg="add mod">
          <ac:chgData name="THU TA ZAW" userId="2d0466800bfc74e1" providerId="LiveId" clId="{97621D0B-952D-4885-B783-743A1384950E}" dt="2024-10-23T05:52:20.974" v="2224"/>
          <ac:spMkLst>
            <pc:docMk/>
            <pc:sldMk cId="0" sldId="260"/>
            <ac:spMk id="8" creationId="{A2E83F36-FA2A-D823-DE37-061EDA1EC411}"/>
          </ac:spMkLst>
        </pc:spChg>
        <pc:spChg chg="mod">
          <ac:chgData name="THU TA ZAW" userId="2d0466800bfc74e1" providerId="LiveId" clId="{97621D0B-952D-4885-B783-743A1384950E}" dt="2024-10-23T05:01:19.236" v="581" actId="26606"/>
          <ac:spMkLst>
            <pc:docMk/>
            <pc:sldMk cId="0" sldId="260"/>
            <ac:spMk id="9" creationId="{00000000-0000-0000-0000-000000000000}"/>
          </ac:spMkLst>
        </pc:spChg>
        <pc:spChg chg="mod">
          <ac:chgData name="THU TA ZAW" userId="2d0466800bfc74e1" providerId="LiveId" clId="{97621D0B-952D-4885-B783-743A1384950E}" dt="2024-10-23T05:19:50.682" v="1213" actId="1035"/>
          <ac:spMkLst>
            <pc:docMk/>
            <pc:sldMk cId="0" sldId="260"/>
            <ac:spMk id="10" creationId="{00000000-0000-0000-0000-000000000000}"/>
          </ac:spMkLst>
        </pc:spChg>
        <pc:spChg chg="add mod">
          <ac:chgData name="THU TA ZAW" userId="2d0466800bfc74e1" providerId="LiveId" clId="{97621D0B-952D-4885-B783-743A1384950E}" dt="2024-10-23T05:52:20.974" v="2224"/>
          <ac:spMkLst>
            <pc:docMk/>
            <pc:sldMk cId="0" sldId="260"/>
            <ac:spMk id="11" creationId="{DB548A51-6069-E07A-06E7-8A8C01CA3156}"/>
          </ac:spMkLst>
        </pc:spChg>
        <pc:spChg chg="add mod">
          <ac:chgData name="THU TA ZAW" userId="2d0466800bfc74e1" providerId="LiveId" clId="{97621D0B-952D-4885-B783-743A1384950E}" dt="2024-10-23T05:52:20.974" v="2224"/>
          <ac:spMkLst>
            <pc:docMk/>
            <pc:sldMk cId="0" sldId="260"/>
            <ac:spMk id="16" creationId="{85F26D86-0CE6-74F0-AE19-2683CF0E2FED}"/>
          </ac:spMkLst>
        </pc:spChg>
        <pc:spChg chg="del mod">
          <ac:chgData name="THU TA ZAW" userId="2d0466800bfc74e1" providerId="LiveId" clId="{97621D0B-952D-4885-B783-743A1384950E}" dt="2024-10-23T05:01:47.911" v="586" actId="478"/>
          <ac:spMkLst>
            <pc:docMk/>
            <pc:sldMk cId="0" sldId="260"/>
            <ac:spMk id="16" creationId="{9615005D-5BCA-5F13-1842-8E534151E9D3}"/>
          </ac:spMkLst>
        </pc:spChg>
        <pc:spChg chg="add del">
          <ac:chgData name="THU TA ZAW" userId="2d0466800bfc74e1" providerId="LiveId" clId="{97621D0B-952D-4885-B783-743A1384950E}" dt="2024-10-23T05:01:19.236" v="581" actId="26606"/>
          <ac:spMkLst>
            <pc:docMk/>
            <pc:sldMk cId="0" sldId="260"/>
            <ac:spMk id="17" creationId="{03AF1C04-3FEF-41BD-BB84-2F263765BEBC}"/>
          </ac:spMkLst>
        </pc:spChg>
        <pc:spChg chg="add mod">
          <ac:chgData name="THU TA ZAW" userId="2d0466800bfc74e1" providerId="LiveId" clId="{97621D0B-952D-4885-B783-743A1384950E}" dt="2024-10-23T05:52:20.974" v="2224"/>
          <ac:spMkLst>
            <pc:docMk/>
            <pc:sldMk cId="0" sldId="260"/>
            <ac:spMk id="17" creationId="{F3D01C69-F4F9-E270-287B-6EB16EAF8185}"/>
          </ac:spMkLst>
        </pc:spChg>
        <pc:spChg chg="mod">
          <ac:chgData name="THU TA ZAW" userId="2d0466800bfc74e1" providerId="LiveId" clId="{97621D0B-952D-4885-B783-743A1384950E}" dt="2024-10-23T05:01:31.001" v="582"/>
          <ac:spMkLst>
            <pc:docMk/>
            <pc:sldMk cId="0" sldId="260"/>
            <ac:spMk id="18" creationId="{AFFA8B4A-727C-007D-8B10-8B9E1E347E46}"/>
          </ac:spMkLst>
        </pc:spChg>
        <pc:spChg chg="add mod">
          <ac:chgData name="THU TA ZAW" userId="2d0466800bfc74e1" providerId="LiveId" clId="{97621D0B-952D-4885-B783-743A1384950E}" dt="2024-10-23T05:52:20.974" v="2224"/>
          <ac:spMkLst>
            <pc:docMk/>
            <pc:sldMk cId="0" sldId="260"/>
            <ac:spMk id="19" creationId="{2C670A42-B364-89F6-F736-3BB9D6ED2920}"/>
          </ac:spMkLst>
        </pc:spChg>
        <pc:spChg chg="mod ord">
          <ac:chgData name="THU TA ZAW" userId="2d0466800bfc74e1" providerId="LiveId" clId="{97621D0B-952D-4885-B783-743A1384950E}" dt="2024-10-23T05:19:27.337" v="1195" actId="167"/>
          <ac:spMkLst>
            <pc:docMk/>
            <pc:sldMk cId="0" sldId="260"/>
            <ac:spMk id="22" creationId="{A907689C-6E78-90FF-BE20-40A32A35FACD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23" creationId="{A72C4B72-DB1C-FCFE-BC05-A8731AB700F5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24" creationId="{AB1B1010-401F-1CA0-89FA-49B1723A3C81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25" creationId="{0869253E-3E5E-B202-43E7-F063C6178458}"/>
          </ac:spMkLst>
        </pc:spChg>
        <pc:spChg chg="mod">
          <ac:chgData name="THU TA ZAW" userId="2d0466800bfc74e1" providerId="LiveId" clId="{97621D0B-952D-4885-B783-743A1384950E}" dt="2024-10-23T05:01:31.001" v="582"/>
          <ac:spMkLst>
            <pc:docMk/>
            <pc:sldMk cId="0" sldId="260"/>
            <ac:spMk id="26" creationId="{4A0C9863-20DF-B968-1028-D88366E658AF}"/>
          </ac:spMkLst>
        </pc:spChg>
        <pc:spChg chg="add 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27" creationId="{BC18F1E6-0EDF-7574-D59B-1463C7FEBB8C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29" creationId="{2B06433D-84DF-70A6-2234-6B64817C9E75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30" creationId="{677C9AEB-714D-0F95-0B79-896CAFBB069F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33" creationId="{AA83D49B-8B1E-3157-87DB-E44B1A22D5E1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34" creationId="{C6E66158-C121-C2C8-A219-778F67DEDFAB}"/>
          </ac:spMkLst>
        </pc:spChg>
        <pc:spChg chg="add mod">
          <ac:chgData name="THU TA ZAW" userId="2d0466800bfc74e1" providerId="LiveId" clId="{97621D0B-952D-4885-B783-743A1384950E}" dt="2024-10-23T05:20:06.109" v="1216" actId="1076"/>
          <ac:spMkLst>
            <pc:docMk/>
            <pc:sldMk cId="0" sldId="260"/>
            <ac:spMk id="35" creationId="{11D5DF72-6119-3BC2-EA68-E5F0D05232ED}"/>
          </ac:spMkLst>
        </pc:spChg>
        <pc:spChg chg="mod">
          <ac:chgData name="THU TA ZAW" userId="2d0466800bfc74e1" providerId="LiveId" clId="{97621D0B-952D-4885-B783-743A1384950E}" dt="2024-10-23T05:20:17.764" v="1218"/>
          <ac:spMkLst>
            <pc:docMk/>
            <pc:sldMk cId="0" sldId="260"/>
            <ac:spMk id="38" creationId="{B4A3F8D0-5440-DC8A-BB7D-5E1E45BB613A}"/>
          </ac:spMkLst>
        </pc:spChg>
        <pc:spChg chg="add">
          <ac:chgData name="THU TA ZAW" userId="2d0466800bfc74e1" providerId="LiveId" clId="{97621D0B-952D-4885-B783-743A1384950E}" dt="2024-10-23T05:01:19.236" v="581" actId="26606"/>
          <ac:spMkLst>
            <pc:docMk/>
            <pc:sldMk cId="0" sldId="260"/>
            <ac:spMk id="39" creationId="{7D07B7BC-3270-4CF3-A7AA-0937908AD58A}"/>
          </ac:spMkLst>
        </pc:spChg>
        <pc:spChg chg="mod">
          <ac:chgData name="THU TA ZAW" userId="2d0466800bfc74e1" providerId="LiveId" clId="{97621D0B-952D-4885-B783-743A1384950E}" dt="2024-10-23T05:20:17.764" v="1218"/>
          <ac:spMkLst>
            <pc:docMk/>
            <pc:sldMk cId="0" sldId="260"/>
            <ac:spMk id="40" creationId="{107E6064-6474-F824-013E-69687220A044}"/>
          </ac:spMkLst>
        </pc:spChg>
        <pc:spChg chg="mod">
          <ac:chgData name="THU TA ZAW" userId="2d0466800bfc74e1" providerId="LiveId" clId="{97621D0B-952D-4885-B783-743A1384950E}" dt="2024-10-23T05:20:17.764" v="1218"/>
          <ac:spMkLst>
            <pc:docMk/>
            <pc:sldMk cId="0" sldId="260"/>
            <ac:spMk id="44" creationId="{DB75A20B-5918-9B7F-999E-1362ABD44B98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53" creationId="{DB22F8C8-1A17-D9A0-2237-2006F7E4DC34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54" creationId="{7103FBEF-0E04-A221-0F9B-13B660F3E58A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55" creationId="{73E6A0FF-0B36-4E30-07D9-C1FC7AE676F8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56" creationId="{955BD6C8-0648-E13D-24CA-DBAD31D33AE9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57" creationId="{A85A42EB-1807-614B-8D9F-AE1368D2C116}"/>
          </ac:spMkLst>
        </pc:spChg>
        <pc:spChg chg="add 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58" creationId="{BA6D1670-FA61-C5F8-E4A1-68E1C15D156F}"/>
          </ac:spMkLst>
        </pc:spChg>
        <pc:spChg chg="add 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59" creationId="{ABCD2EC3-6BEA-4113-02A1-55AF99407CAD}"/>
          </ac:spMkLst>
        </pc:spChg>
        <pc:spChg chg="add 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60" creationId="{7C3BD941-8639-618D-8824-79FB985E7C64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63" creationId="{E5D2B90C-F1D2-D894-47E6-2E9416A6EBBF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64" creationId="{C2EC4389-0F2E-D92D-D919-2505F53703AE}"/>
          </ac:spMkLst>
        </pc:spChg>
        <pc:spChg chg="mod">
          <ac:chgData name="THU TA ZAW" userId="2d0466800bfc74e1" providerId="LiveId" clId="{97621D0B-952D-4885-B783-743A1384950E}" dt="2024-10-23T05:52:43.913" v="2234"/>
          <ac:spMkLst>
            <pc:docMk/>
            <pc:sldMk cId="0" sldId="260"/>
            <ac:spMk id="65" creationId="{A4DBA2BB-F0A7-930C-A522-DAB3B11F7E9A}"/>
          </ac:spMkLst>
        </pc:spChg>
        <pc:grpChg chg="add del mod ord">
          <ac:chgData name="THU TA ZAW" userId="2d0466800bfc74e1" providerId="LiveId" clId="{97621D0B-952D-4885-B783-743A1384950E}" dt="2024-10-23T05:01:15.206" v="580" actId="478"/>
          <ac:grpSpMkLst>
            <pc:docMk/>
            <pc:sldMk cId="0" sldId="260"/>
            <ac:grpSpMk id="2" creationId="{00000000-0000-0000-0000-000000000000}"/>
          </ac:grpSpMkLst>
        </pc:grpChg>
        <pc:grpChg chg="add mod">
          <ac:chgData name="THU TA ZAW" userId="2d0466800bfc74e1" providerId="LiveId" clId="{97621D0B-952D-4885-B783-743A1384950E}" dt="2024-10-23T05:52:20.974" v="2224"/>
          <ac:grpSpMkLst>
            <pc:docMk/>
            <pc:sldMk cId="0" sldId="260"/>
            <ac:grpSpMk id="2" creationId="{AF300F6A-B8F0-E399-A639-877A4A5EF777}"/>
          </ac:grpSpMkLst>
        </pc:grpChg>
        <pc:grpChg chg="add mod">
          <ac:chgData name="THU TA ZAW" userId="2d0466800bfc74e1" providerId="LiveId" clId="{97621D0B-952D-4885-B783-743A1384950E}" dt="2024-10-23T05:52:20.974" v="2224"/>
          <ac:grpSpMkLst>
            <pc:docMk/>
            <pc:sldMk cId="0" sldId="260"/>
            <ac:grpSpMk id="3" creationId="{24E8EE18-9EEC-3AC1-6347-45A2561CEF35}"/>
          </ac:grpSpMkLst>
        </pc:grpChg>
        <pc:grpChg chg="add mod">
          <ac:chgData name="THU TA ZAW" userId="2d0466800bfc74e1" providerId="LiveId" clId="{97621D0B-952D-4885-B783-743A1384950E}" dt="2024-10-23T05:52:20.974" v="2224"/>
          <ac:grpSpMkLst>
            <pc:docMk/>
            <pc:sldMk cId="0" sldId="260"/>
            <ac:grpSpMk id="6" creationId="{EE1F8DA1-0CFD-C9D0-2DB5-9ADF9FF34057}"/>
          </ac:grpSpMkLst>
        </pc:grpChg>
        <pc:grpChg chg="add mod ord">
          <ac:chgData name="THU TA ZAW" userId="2d0466800bfc74e1" providerId="LiveId" clId="{97621D0B-952D-4885-B783-743A1384950E}" dt="2024-10-23T05:20:10.130" v="1217" actId="167"/>
          <ac:grpSpMkLst>
            <pc:docMk/>
            <pc:sldMk cId="0" sldId="260"/>
            <ac:grpSpMk id="13" creationId="{3F014D4A-097E-903D-5971-74D852D60330}"/>
          </ac:grpSpMkLst>
        </pc:grpChg>
        <pc:grpChg chg="mod">
          <ac:chgData name="THU TA ZAW" userId="2d0466800bfc74e1" providerId="LiveId" clId="{97621D0B-952D-4885-B783-743A1384950E}" dt="2024-10-23T05:01:31.001" v="582"/>
          <ac:grpSpMkLst>
            <pc:docMk/>
            <pc:sldMk cId="0" sldId="260"/>
            <ac:grpSpMk id="14" creationId="{E005A9B3-ED26-FE9F-5AC2-781A51F4E2F6}"/>
          </ac:grpSpMkLst>
        </pc:grpChg>
        <pc:grpChg chg="add mod">
          <ac:chgData name="THU TA ZAW" userId="2d0466800bfc74e1" providerId="LiveId" clId="{97621D0B-952D-4885-B783-743A1384950E}" dt="2024-10-23T05:52:20.974" v="2224"/>
          <ac:grpSpMkLst>
            <pc:docMk/>
            <pc:sldMk cId="0" sldId="260"/>
            <ac:grpSpMk id="15" creationId="{4C6DD2C3-13F1-CEE9-BCF8-DDF45FB827DA}"/>
          </ac:grpSpMkLst>
        </pc:grpChg>
        <pc:grpChg chg="del mod">
          <ac:chgData name="THU TA ZAW" userId="2d0466800bfc74e1" providerId="LiveId" clId="{97621D0B-952D-4885-B783-743A1384950E}" dt="2024-10-23T05:01:47.911" v="586" actId="478"/>
          <ac:grpSpMkLst>
            <pc:docMk/>
            <pc:sldMk cId="0" sldId="260"/>
            <ac:grpSpMk id="15" creationId="{A10030DD-531D-EEBC-613B-D77A5DFDB99A}"/>
          </ac:grpSpMkLst>
        </pc:grpChg>
        <pc:grpChg chg="add del">
          <ac:chgData name="THU TA ZAW" userId="2d0466800bfc74e1" providerId="LiveId" clId="{97621D0B-952D-4885-B783-743A1384950E}" dt="2024-10-23T05:01:19.236" v="581" actId="26606"/>
          <ac:grpSpMkLst>
            <pc:docMk/>
            <pc:sldMk cId="0" sldId="260"/>
            <ac:grpSpMk id="19" creationId="{094DE5E8-C080-45A4-B2F4-8FE7D8F8EEE8}"/>
          </ac:grpSpMkLst>
        </pc:grpChg>
        <pc:grpChg chg="add mod">
          <ac:chgData name="THU TA ZAW" userId="2d0466800bfc74e1" providerId="LiveId" clId="{97621D0B-952D-4885-B783-743A1384950E}" dt="2024-10-23T05:52:43.913" v="2234"/>
          <ac:grpSpMkLst>
            <pc:docMk/>
            <pc:sldMk cId="0" sldId="260"/>
            <ac:grpSpMk id="20" creationId="{C20EE7BC-114C-9993-A00E-5ECCE4D43C63}"/>
          </ac:grpSpMkLst>
        </pc:grpChg>
        <pc:grpChg chg="mod">
          <ac:chgData name="THU TA ZAW" userId="2d0466800bfc74e1" providerId="LiveId" clId="{97621D0B-952D-4885-B783-743A1384950E}" dt="2024-10-23T05:52:43.913" v="2234"/>
          <ac:grpSpMkLst>
            <pc:docMk/>
            <pc:sldMk cId="0" sldId="260"/>
            <ac:grpSpMk id="21" creationId="{E58211E3-4838-2404-194F-3541302FE761}"/>
          </ac:grpSpMkLst>
        </pc:grpChg>
        <pc:grpChg chg="add del">
          <ac:chgData name="THU TA ZAW" userId="2d0466800bfc74e1" providerId="LiveId" clId="{97621D0B-952D-4885-B783-743A1384950E}" dt="2024-10-23T05:01:19.236" v="581" actId="26606"/>
          <ac:grpSpMkLst>
            <pc:docMk/>
            <pc:sldMk cId="0" sldId="260"/>
            <ac:grpSpMk id="23" creationId="{9A28EBCD-582B-4E3B-AB95-15EA16034C64}"/>
          </ac:grpSpMkLst>
        </pc:grpChg>
        <pc:grpChg chg="add del">
          <ac:chgData name="THU TA ZAW" userId="2d0466800bfc74e1" providerId="LiveId" clId="{97621D0B-952D-4885-B783-743A1384950E}" dt="2024-10-23T05:01:19.236" v="581" actId="26606"/>
          <ac:grpSpMkLst>
            <pc:docMk/>
            <pc:sldMk cId="0" sldId="260"/>
            <ac:grpSpMk id="27" creationId="{E27AF472-EAE3-4572-AB69-B92BD10DBC6D}"/>
          </ac:grpSpMkLst>
        </pc:grpChg>
        <pc:grpChg chg="add mod">
          <ac:chgData name="THU TA ZAW" userId="2d0466800bfc74e1" providerId="LiveId" clId="{97621D0B-952D-4885-B783-743A1384950E}" dt="2024-10-23T05:52:43.913" v="2234"/>
          <ac:grpSpMkLst>
            <pc:docMk/>
            <pc:sldMk cId="0" sldId="260"/>
            <ac:grpSpMk id="28" creationId="{E95F8649-0D59-D45F-E060-D06E7E50AB2C}"/>
          </ac:grpSpMkLst>
        </pc:grpChg>
        <pc:grpChg chg="add mod">
          <ac:chgData name="THU TA ZAW" userId="2d0466800bfc74e1" providerId="LiveId" clId="{97621D0B-952D-4885-B783-743A1384950E}" dt="2024-10-23T05:52:43.913" v="2234"/>
          <ac:grpSpMkLst>
            <pc:docMk/>
            <pc:sldMk cId="0" sldId="260"/>
            <ac:grpSpMk id="32" creationId="{A007D802-C396-D728-B32A-BF545D656462}"/>
          </ac:grpSpMkLst>
        </pc:grpChg>
        <pc:grpChg chg="add mod">
          <ac:chgData name="THU TA ZAW" userId="2d0466800bfc74e1" providerId="LiveId" clId="{97621D0B-952D-4885-B783-743A1384950E}" dt="2024-10-23T05:20:17.764" v="1218"/>
          <ac:grpSpMkLst>
            <pc:docMk/>
            <pc:sldMk cId="0" sldId="260"/>
            <ac:grpSpMk id="36" creationId="{6C5465CD-880F-4711-BD73-D35599FC3FDE}"/>
          </ac:grpSpMkLst>
        </pc:grpChg>
        <pc:grpChg chg="mod">
          <ac:chgData name="THU TA ZAW" userId="2d0466800bfc74e1" providerId="LiveId" clId="{97621D0B-952D-4885-B783-743A1384950E}" dt="2024-10-23T05:20:17.764" v="1218"/>
          <ac:grpSpMkLst>
            <pc:docMk/>
            <pc:sldMk cId="0" sldId="260"/>
            <ac:grpSpMk id="37" creationId="{6FA1516D-0D9A-D6A3-F3DC-073237D80F97}"/>
          </ac:grpSpMkLst>
        </pc:grpChg>
        <pc:grpChg chg="add">
          <ac:chgData name="THU TA ZAW" userId="2d0466800bfc74e1" providerId="LiveId" clId="{97621D0B-952D-4885-B783-743A1384950E}" dt="2024-10-23T05:01:19.236" v="581" actId="26606"/>
          <ac:grpSpMkLst>
            <pc:docMk/>
            <pc:sldMk cId="0" sldId="260"/>
            <ac:grpSpMk id="41" creationId="{3248F5E6-4377-481A-9615-8B26AF96A076}"/>
          </ac:grpSpMkLst>
        </pc:grpChg>
        <pc:grpChg chg="add">
          <ac:chgData name="THU TA ZAW" userId="2d0466800bfc74e1" providerId="LiveId" clId="{97621D0B-952D-4885-B783-743A1384950E}" dt="2024-10-23T05:01:19.236" v="581" actId="26606"/>
          <ac:grpSpMkLst>
            <pc:docMk/>
            <pc:sldMk cId="0" sldId="260"/>
            <ac:grpSpMk id="45" creationId="{E27AF472-EAE3-4572-AB69-B92BD10DBC6D}"/>
          </ac:grpSpMkLst>
        </pc:grpChg>
        <pc:grpChg chg="add mod">
          <ac:chgData name="THU TA ZAW" userId="2d0466800bfc74e1" providerId="LiveId" clId="{97621D0B-952D-4885-B783-743A1384950E}" dt="2024-10-23T05:52:43.913" v="2234"/>
          <ac:grpSpMkLst>
            <pc:docMk/>
            <pc:sldMk cId="0" sldId="260"/>
            <ac:grpSpMk id="61" creationId="{8211097B-6FD6-B62F-E037-943936EFA257}"/>
          </ac:grpSpMkLst>
        </pc:grpChg>
        <pc:grpChg chg="mod">
          <ac:chgData name="THU TA ZAW" userId="2d0466800bfc74e1" providerId="LiveId" clId="{97621D0B-952D-4885-B783-743A1384950E}" dt="2024-10-23T05:52:43.913" v="2234"/>
          <ac:grpSpMkLst>
            <pc:docMk/>
            <pc:sldMk cId="0" sldId="260"/>
            <ac:grpSpMk id="62" creationId="{B46428B0-8BED-04FF-583F-821064F43847}"/>
          </ac:grpSpMkLst>
        </pc:grpChg>
        <pc:picChg chg="add mod ord">
          <ac:chgData name="THU TA ZAW" userId="2d0466800bfc74e1" providerId="LiveId" clId="{97621D0B-952D-4885-B783-743A1384950E}" dt="2024-10-23T05:19:50.682" v="1213" actId="1035"/>
          <ac:picMkLst>
            <pc:docMk/>
            <pc:sldMk cId="0" sldId="260"/>
            <ac:picMk id="12" creationId="{CF8BE8B2-B254-1246-6238-E27715437C9C}"/>
          </ac:picMkLst>
        </pc:picChg>
        <pc:picChg chg="add mod">
          <ac:chgData name="THU TA ZAW" userId="2d0466800bfc74e1" providerId="LiveId" clId="{97621D0B-952D-4885-B783-743A1384950E}" dt="2024-10-23T05:52:43.913" v="2234"/>
          <ac:picMkLst>
            <pc:docMk/>
            <pc:sldMk cId="0" sldId="260"/>
            <ac:picMk id="31" creationId="{AFA4E176-AEB0-BD1B-C6F2-DF7B0B8F2F3D}"/>
          </ac:picMkLst>
        </pc:picChg>
      </pc:sldChg>
      <pc:sldChg chg="addSp delSp modSp mod">
        <pc:chgData name="THU TA ZAW" userId="2d0466800bfc74e1" providerId="LiveId" clId="{97621D0B-952D-4885-B783-743A1384950E}" dt="2024-10-23T05:51:58.324" v="2222" actId="20577"/>
        <pc:sldMkLst>
          <pc:docMk/>
          <pc:sldMk cId="0" sldId="261"/>
        </pc:sldMkLst>
        <pc:spChg chg="add del mod">
          <ac:chgData name="THU TA ZAW" userId="2d0466800bfc74e1" providerId="LiveId" clId="{97621D0B-952D-4885-B783-743A1384950E}" dt="2024-10-23T05:51:52.412" v="2220" actId="478"/>
          <ac:spMkLst>
            <pc:docMk/>
            <pc:sldMk cId="0" sldId="261"/>
            <ac:spMk id="5" creationId="{76E4906F-B756-8E6C-8024-C71628D60962}"/>
          </ac:spMkLst>
        </pc:spChg>
        <pc:spChg chg="mod">
          <ac:chgData name="THU TA ZAW" userId="2d0466800bfc74e1" providerId="LiveId" clId="{97621D0B-952D-4885-B783-743A1384950E}" dt="2024-10-23T05:51:52.412" v="2220" actId="478"/>
          <ac:spMkLst>
            <pc:docMk/>
            <pc:sldMk cId="0" sldId="261"/>
            <ac:spMk id="6" creationId="{CCE29615-CAA3-C607-4659-BDDAF5D1E6EB}"/>
          </ac:spMkLst>
        </pc:spChg>
        <pc:spChg chg="mod">
          <ac:chgData name="THU TA ZAW" userId="2d0466800bfc74e1" providerId="LiveId" clId="{97621D0B-952D-4885-B783-743A1384950E}" dt="2024-10-23T05:51:51.678" v="2219" actId="1076"/>
          <ac:spMkLst>
            <pc:docMk/>
            <pc:sldMk cId="0" sldId="261"/>
            <ac:spMk id="7" creationId="{E4804D78-F94E-3F6B-3FAF-798E666DBDA8}"/>
          </ac:spMkLst>
        </pc:spChg>
        <pc:spChg chg="mod">
          <ac:chgData name="THU TA ZAW" userId="2d0466800bfc74e1" providerId="LiveId" clId="{97621D0B-952D-4885-B783-743A1384950E}" dt="2024-10-23T05:41:41.994" v="2075" actId="14100"/>
          <ac:spMkLst>
            <pc:docMk/>
            <pc:sldMk cId="0" sldId="261"/>
            <ac:spMk id="9" creationId="{C6CB000E-6F1F-1DE4-45C9-DB7B0F3A5B65}"/>
          </ac:spMkLst>
        </pc:spChg>
        <pc:spChg chg="add del mod">
          <ac:chgData name="THU TA ZAW" userId="2d0466800bfc74e1" providerId="LiveId" clId="{97621D0B-952D-4885-B783-743A1384950E}" dt="2024-10-23T05:41:53.086" v="2080" actId="26606"/>
          <ac:spMkLst>
            <pc:docMk/>
            <pc:sldMk cId="0" sldId="261"/>
            <ac:spMk id="10" creationId="{559FB3F9-2B74-346E-D947-C0DE43975C9C}"/>
          </ac:spMkLst>
        </pc:spChg>
        <pc:spChg chg="add del mod">
          <ac:chgData name="THU TA ZAW" userId="2d0466800bfc74e1" providerId="LiveId" clId="{97621D0B-952D-4885-B783-743A1384950E}" dt="2024-10-23T05:51:51.255" v="2218" actId="20577"/>
          <ac:spMkLst>
            <pc:docMk/>
            <pc:sldMk cId="0" sldId="261"/>
            <ac:spMk id="12" creationId="{00000000-0000-0000-0000-000000000000}"/>
          </ac:spMkLst>
        </pc:spChg>
        <pc:spChg chg="del mod">
          <ac:chgData name="THU TA ZAW" userId="2d0466800bfc74e1" providerId="LiveId" clId="{97621D0B-952D-4885-B783-743A1384950E}" dt="2024-10-23T05:41:09.337" v="2070" actId="478"/>
          <ac:spMkLst>
            <pc:docMk/>
            <pc:sldMk cId="0" sldId="261"/>
            <ac:spMk id="13" creationId="{00000000-0000-0000-0000-000000000000}"/>
          </ac:spMkLst>
        </pc:spChg>
        <pc:spChg chg="add mod">
          <ac:chgData name="THU TA ZAW" userId="2d0466800bfc74e1" providerId="LiveId" clId="{97621D0B-952D-4885-B783-743A1384950E}" dt="2024-10-23T05:46:32.742" v="2183" actId="1076"/>
          <ac:spMkLst>
            <pc:docMk/>
            <pc:sldMk cId="0" sldId="261"/>
            <ac:spMk id="15" creationId="{1D1D5A49-D14D-9716-9E4D-1F4EE71AAA76}"/>
          </ac:spMkLst>
        </pc:spChg>
        <pc:grpChg chg="add del mod">
          <ac:chgData name="THU TA ZAW" userId="2d0466800bfc74e1" providerId="LiveId" clId="{97621D0B-952D-4885-B783-743A1384950E}" dt="2024-10-23T05:51:50.347" v="2216" actId="1076"/>
          <ac:grpSpMkLst>
            <pc:docMk/>
            <pc:sldMk cId="0" sldId="261"/>
            <ac:grpSpMk id="2" creationId="{7944E735-ACBA-3941-B09B-77BB13387039}"/>
          </ac:grpSpMkLst>
        </pc:grpChg>
        <pc:grpChg chg="add del">
          <ac:chgData name="THU TA ZAW" userId="2d0466800bfc74e1" providerId="LiveId" clId="{97621D0B-952D-4885-B783-743A1384950E}" dt="2024-10-23T05:51:52.412" v="2220" actId="478"/>
          <ac:grpSpMkLst>
            <pc:docMk/>
            <pc:sldMk cId="0" sldId="261"/>
            <ac:grpSpMk id="4" creationId="{01ECAB56-844E-F15D-E9AA-2E3B33E78DB4}"/>
          </ac:grpSpMkLst>
        </pc:grpChg>
        <pc:graphicFrameChg chg="add del">
          <ac:chgData name="THU TA ZAW" userId="2d0466800bfc74e1" providerId="LiveId" clId="{97621D0B-952D-4885-B783-743A1384950E}" dt="2024-10-23T05:41:52.189" v="2077" actId="26606"/>
          <ac:graphicFrameMkLst>
            <pc:docMk/>
            <pc:sldMk cId="0" sldId="261"/>
            <ac:graphicFrameMk id="44" creationId="{AACBF276-9AE4-EC3A-D3F1-CBC1A11F1302}"/>
          </ac:graphicFrameMkLst>
        </pc:graphicFrameChg>
        <pc:graphicFrameChg chg="add del">
          <ac:chgData name="THU TA ZAW" userId="2d0466800bfc74e1" providerId="LiveId" clId="{97621D0B-952D-4885-B783-743A1384950E}" dt="2024-10-23T05:41:53.071" v="2079" actId="26606"/>
          <ac:graphicFrameMkLst>
            <pc:docMk/>
            <pc:sldMk cId="0" sldId="261"/>
            <ac:graphicFrameMk id="46" creationId="{107C988E-31A9-B30E-334E-A23CB2022FD4}"/>
          </ac:graphicFrameMkLst>
        </pc:graphicFrameChg>
        <pc:graphicFrameChg chg="add del mod">
          <ac:chgData name="THU TA ZAW" userId="2d0466800bfc74e1" providerId="LiveId" clId="{97621D0B-952D-4885-B783-743A1384950E}" dt="2024-10-23T05:51:58.324" v="2222" actId="20577"/>
          <ac:graphicFrameMkLst>
            <pc:docMk/>
            <pc:sldMk cId="0" sldId="261"/>
            <ac:graphicFrameMk id="48" creationId="{197E2823-2BA0-E7CC-5AC8-CF8E44858D00}"/>
          </ac:graphicFrameMkLst>
        </pc:graphicFrameChg>
        <pc:picChg chg="del">
          <ac:chgData name="THU TA ZAW" userId="2d0466800bfc74e1" providerId="LiveId" clId="{97621D0B-952D-4885-B783-743A1384950E}" dt="2024-10-23T05:28:18.738" v="1629" actId="478"/>
          <ac:picMkLst>
            <pc:docMk/>
            <pc:sldMk cId="0" sldId="261"/>
            <ac:picMk id="11" creationId="{95F0AB7D-40A7-2931-436E-49A627583910}"/>
          </ac:picMkLst>
        </pc:picChg>
        <pc:picChg chg="add mod">
          <ac:chgData name="THU TA ZAW" userId="2d0466800bfc74e1" providerId="LiveId" clId="{97621D0B-952D-4885-B783-743A1384950E}" dt="2024-10-23T05:47:42.546" v="2205" actId="1076"/>
          <ac:picMkLst>
            <pc:docMk/>
            <pc:sldMk cId="0" sldId="261"/>
            <ac:picMk id="14" creationId="{C038F0E5-BE9F-8B2F-7E99-776CB2729D5C}"/>
          </ac:picMkLst>
        </pc:picChg>
        <pc:picChg chg="del">
          <ac:chgData name="THU TA ZAW" userId="2d0466800bfc74e1" providerId="LiveId" clId="{97621D0B-952D-4885-B783-743A1384950E}" dt="2024-10-23T05:40:57.690" v="2066" actId="478"/>
          <ac:picMkLst>
            <pc:docMk/>
            <pc:sldMk cId="0" sldId="261"/>
            <ac:picMk id="17" creationId="{1193BDCF-730C-479D-FE7E-B8CCCDD3F8A4}"/>
          </ac:picMkLst>
        </pc:picChg>
      </pc:sldChg>
      <pc:sldChg chg="del">
        <pc:chgData name="THU TA ZAW" userId="2d0466800bfc74e1" providerId="LiveId" clId="{97621D0B-952D-4885-B783-743A1384950E}" dt="2024-10-23T05:31:42.576" v="1657" actId="47"/>
        <pc:sldMkLst>
          <pc:docMk/>
          <pc:sldMk cId="0" sldId="262"/>
        </pc:sldMkLst>
      </pc:sldChg>
      <pc:sldChg chg="addSp delSp modSp mod">
        <pc:chgData name="THU TA ZAW" userId="2d0466800bfc74e1" providerId="LiveId" clId="{97621D0B-952D-4885-B783-743A1384950E}" dt="2024-10-23T05:20:49.805" v="1235" actId="1036"/>
        <pc:sldMkLst>
          <pc:docMk/>
          <pc:sldMk cId="0" sldId="263"/>
        </pc:sldMkLst>
        <pc:spChg chg="del">
          <ac:chgData name="THU TA ZAW" userId="2d0466800bfc74e1" providerId="LiveId" clId="{97621D0B-952D-4885-B783-743A1384950E}" dt="2024-10-23T05:17:11.064" v="1111" actId="478"/>
          <ac:spMkLst>
            <pc:docMk/>
            <pc:sldMk cId="0" sldId="263"/>
            <ac:spMk id="7" creationId="{00000000-0000-0000-0000-000000000000}"/>
          </ac:spMkLst>
        </pc:spChg>
        <pc:spChg chg="mod">
          <ac:chgData name="THU TA ZAW" userId="2d0466800bfc74e1" providerId="LiveId" clId="{97621D0B-952D-4885-B783-743A1384950E}" dt="2024-10-23T05:20:38.914" v="1223" actId="1076"/>
          <ac:spMkLst>
            <pc:docMk/>
            <pc:sldMk cId="0" sldId="263"/>
            <ac:spMk id="9" creationId="{00000000-0000-0000-0000-000000000000}"/>
          </ac:spMkLst>
        </pc:spChg>
        <pc:spChg chg="mod">
          <ac:chgData name="THU TA ZAW" userId="2d0466800bfc74e1" providerId="LiveId" clId="{97621D0B-952D-4885-B783-743A1384950E}" dt="2024-10-23T05:20:44.204" v="1224" actId="14100"/>
          <ac:spMkLst>
            <pc:docMk/>
            <pc:sldMk cId="0" sldId="263"/>
            <ac:spMk id="11" creationId="{00000000-0000-0000-0000-000000000000}"/>
          </ac:spMkLst>
        </pc:spChg>
        <pc:spChg chg="mod">
          <ac:chgData name="THU TA ZAW" userId="2d0466800bfc74e1" providerId="LiveId" clId="{97621D0B-952D-4885-B783-743A1384950E}" dt="2024-10-23T05:20:49.805" v="1235" actId="1036"/>
          <ac:spMkLst>
            <pc:docMk/>
            <pc:sldMk cId="0" sldId="263"/>
            <ac:spMk id="18" creationId="{318B05CF-96E7-FA31-BB53-A871A74FBCC1}"/>
          </ac:spMkLst>
        </pc:spChg>
        <pc:spChg chg="del mod">
          <ac:chgData name="THU TA ZAW" userId="2d0466800bfc74e1" providerId="LiveId" clId="{97621D0B-952D-4885-B783-743A1384950E}" dt="2024-10-23T05:05:14.544" v="707" actId="478"/>
          <ac:spMkLst>
            <pc:docMk/>
            <pc:sldMk cId="0" sldId="263"/>
            <ac:spMk id="19" creationId="{3EA822FF-60EF-491F-E028-B13B1B9D80FC}"/>
          </ac:spMkLst>
        </pc:spChg>
        <pc:spChg chg="del mod">
          <ac:chgData name="THU TA ZAW" userId="2d0466800bfc74e1" providerId="LiveId" clId="{97621D0B-952D-4885-B783-743A1384950E}" dt="2024-10-23T05:05:13.248" v="706" actId="478"/>
          <ac:spMkLst>
            <pc:docMk/>
            <pc:sldMk cId="0" sldId="263"/>
            <ac:spMk id="20" creationId="{3A0B0700-E0B0-924C-4000-1C3C0B46DBEA}"/>
          </ac:spMkLst>
        </pc:spChg>
        <pc:grpChg chg="add del">
          <ac:chgData name="THU TA ZAW" userId="2d0466800bfc74e1" providerId="LiveId" clId="{97621D0B-952D-4885-B783-743A1384950E}" dt="2024-10-23T05:20:31.921" v="1222" actId="478"/>
          <ac:grpSpMkLst>
            <pc:docMk/>
            <pc:sldMk cId="0" sldId="263"/>
            <ac:grpSpMk id="2" creationId="{00000000-0000-0000-0000-000000000000}"/>
          </ac:grpSpMkLst>
        </pc:grpChg>
        <pc:grpChg chg="del">
          <ac:chgData name="THU TA ZAW" userId="2d0466800bfc74e1" providerId="LiveId" clId="{97621D0B-952D-4885-B783-743A1384950E}" dt="2024-10-23T05:17:11.064" v="1111" actId="478"/>
          <ac:grpSpMkLst>
            <pc:docMk/>
            <pc:sldMk cId="0" sldId="263"/>
            <ac:grpSpMk id="6" creationId="{00000000-0000-0000-0000-000000000000}"/>
          </ac:grpSpMkLst>
        </pc:grpChg>
        <pc:picChg chg="add mod">
          <ac:chgData name="THU TA ZAW" userId="2d0466800bfc74e1" providerId="LiveId" clId="{97621D0B-952D-4885-B783-743A1384950E}" dt="2024-10-23T05:17:27.956" v="1114" actId="1076"/>
          <ac:picMkLst>
            <pc:docMk/>
            <pc:sldMk cId="0" sldId="263"/>
            <ac:picMk id="12" creationId="{894FB4C3-5704-30D1-E122-3E751E1B8BA5}"/>
          </ac:picMkLst>
        </pc:picChg>
        <pc:picChg chg="del">
          <ac:chgData name="THU TA ZAW" userId="2d0466800bfc74e1" providerId="LiveId" clId="{97621D0B-952D-4885-B783-743A1384950E}" dt="2024-10-23T05:16:46.996" v="1106" actId="478"/>
          <ac:picMkLst>
            <pc:docMk/>
            <pc:sldMk cId="0" sldId="263"/>
            <ac:picMk id="13" creationId="{0EAB5D68-7CD7-9AD4-15BF-90E4ACC0915B}"/>
          </ac:picMkLst>
        </pc:picChg>
        <pc:picChg chg="del">
          <ac:chgData name="THU TA ZAW" userId="2d0466800bfc74e1" providerId="LiveId" clId="{97621D0B-952D-4885-B783-743A1384950E}" dt="2024-10-23T05:05:08.224" v="701" actId="478"/>
          <ac:picMkLst>
            <pc:docMk/>
            <pc:sldMk cId="0" sldId="263"/>
            <ac:picMk id="15" creationId="{345C95DB-55D2-002E-6A85-EB3E4DEC0119}"/>
          </ac:picMkLst>
        </pc:picChg>
        <pc:picChg chg="del">
          <ac:chgData name="THU TA ZAW" userId="2d0466800bfc74e1" providerId="LiveId" clId="{97621D0B-952D-4885-B783-743A1384950E}" dt="2024-10-23T05:05:10.223" v="703" actId="478"/>
          <ac:picMkLst>
            <pc:docMk/>
            <pc:sldMk cId="0" sldId="263"/>
            <ac:picMk id="17" creationId="{FE29D6F0-04A6-3B68-C0F0-B92880FF94CD}"/>
          </ac:picMkLst>
        </pc:picChg>
      </pc:sldChg>
      <pc:sldChg chg="addSp delSp modSp add del mod ord">
        <pc:chgData name="THU TA ZAW" userId="2d0466800bfc74e1" providerId="LiveId" clId="{97621D0B-952D-4885-B783-743A1384950E}" dt="2024-10-23T06:09:55.160" v="2705" actId="1076"/>
        <pc:sldMkLst>
          <pc:docMk/>
          <pc:sldMk cId="820201264" sldId="264"/>
        </pc:sldMkLst>
        <pc:spChg chg="add del mod">
          <ac:chgData name="THU TA ZAW" userId="2d0466800bfc74e1" providerId="LiveId" clId="{97621D0B-952D-4885-B783-743A1384950E}" dt="2024-10-23T06:09:01.758" v="2652"/>
          <ac:spMkLst>
            <pc:docMk/>
            <pc:sldMk cId="820201264" sldId="264"/>
            <ac:spMk id="4" creationId="{930F0B09-613D-C6D5-1EA5-824FB56613D5}"/>
          </ac:spMkLst>
        </pc:spChg>
        <pc:spChg chg="add mod">
          <ac:chgData name="THU TA ZAW" userId="2d0466800bfc74e1" providerId="LiveId" clId="{97621D0B-952D-4885-B783-743A1384950E}" dt="2024-10-23T06:09:55.160" v="2705" actId="1076"/>
          <ac:spMkLst>
            <pc:docMk/>
            <pc:sldMk cId="820201264" sldId="264"/>
            <ac:spMk id="5" creationId="{F527E322-FB86-D23C-4ABF-B7013D865677}"/>
          </ac:spMkLst>
        </pc:spChg>
        <pc:spChg chg="mod">
          <ac:chgData name="THU TA ZAW" userId="2d0466800bfc74e1" providerId="LiveId" clId="{97621D0B-952D-4885-B783-743A1384950E}" dt="2024-10-23T06:09:08.811" v="2653" actId="26606"/>
          <ac:spMkLst>
            <pc:docMk/>
            <pc:sldMk cId="820201264" sldId="264"/>
            <ac:spMk id="9" creationId="{00000000-0000-0000-0000-000000000000}"/>
          </ac:spMkLst>
        </pc:spChg>
        <pc:spChg chg="mod ord">
          <ac:chgData name="THU TA ZAW" userId="2d0466800bfc74e1" providerId="LiveId" clId="{97621D0B-952D-4885-B783-743A1384950E}" dt="2024-10-23T06:09:08.811" v="2653" actId="26606"/>
          <ac:spMkLst>
            <pc:docMk/>
            <pc:sldMk cId="820201264" sldId="264"/>
            <ac:spMk id="10" creationId="{00000000-0000-0000-0000-000000000000}"/>
          </ac:spMkLst>
        </pc:spChg>
        <pc:spChg chg="del mod">
          <ac:chgData name="THU TA ZAW" userId="2d0466800bfc74e1" providerId="LiveId" clId="{97621D0B-952D-4885-B783-743A1384950E}" dt="2024-10-23T05:53:35.269" v="2279" actId="478"/>
          <ac:spMkLst>
            <pc:docMk/>
            <pc:sldMk cId="820201264" sldId="264"/>
            <ac:spMk id="35" creationId="{11D5DF72-6119-3BC2-EA68-E5F0D05232ED}"/>
          </ac:spMkLst>
        </pc:spChg>
        <pc:spChg chg="del">
          <ac:chgData name="THU TA ZAW" userId="2d0466800bfc74e1" providerId="LiveId" clId="{97621D0B-952D-4885-B783-743A1384950E}" dt="2024-10-23T06:08:59.583" v="2649" actId="26606"/>
          <ac:spMkLst>
            <pc:docMk/>
            <pc:sldMk cId="820201264" sldId="264"/>
            <ac:spMk id="39" creationId="{7D07B7BC-3270-4CF3-A7AA-0937908AD58A}"/>
          </ac:spMkLst>
        </pc:spChg>
        <pc:spChg chg="del">
          <ac:chgData name="THU TA ZAW" userId="2d0466800bfc74e1" providerId="LiveId" clId="{97621D0B-952D-4885-B783-743A1384950E}" dt="2024-10-23T05:53:06.291" v="2241" actId="478"/>
          <ac:spMkLst>
            <pc:docMk/>
            <pc:sldMk cId="820201264" sldId="264"/>
            <ac:spMk id="40" creationId="{107E6064-6474-F824-013E-69687220A044}"/>
          </ac:spMkLst>
        </pc:spChg>
        <pc:spChg chg="add del">
          <ac:chgData name="THU TA ZAW" userId="2d0466800bfc74e1" providerId="LiveId" clId="{97621D0B-952D-4885-B783-743A1384950E}" dt="2024-10-23T06:09:08.811" v="2653" actId="26606"/>
          <ac:spMkLst>
            <pc:docMk/>
            <pc:sldMk cId="820201264" sldId="264"/>
            <ac:spMk id="57" creationId="{9D25F302-27C5-414F-97F8-6EA0A6C028BA}"/>
          </ac:spMkLst>
        </pc:spChg>
        <pc:spChg chg="add del">
          <ac:chgData name="THU TA ZAW" userId="2d0466800bfc74e1" providerId="LiveId" clId="{97621D0B-952D-4885-B783-743A1384950E}" dt="2024-10-23T06:09:08.811" v="2653" actId="26606"/>
          <ac:spMkLst>
            <pc:docMk/>
            <pc:sldMk cId="820201264" sldId="264"/>
            <ac:spMk id="59" creationId="{830A36F8-48C2-4842-A87B-8CE8DF4E7FD2}"/>
          </ac:spMkLst>
        </pc:spChg>
        <pc:spChg chg="add del">
          <ac:chgData name="THU TA ZAW" userId="2d0466800bfc74e1" providerId="LiveId" clId="{97621D0B-952D-4885-B783-743A1384950E}" dt="2024-10-23T06:09:08.811" v="2653" actId="26606"/>
          <ac:spMkLst>
            <pc:docMk/>
            <pc:sldMk cId="820201264" sldId="264"/>
            <ac:spMk id="61" creationId="{8F451A30-466B-4996-9BA5-CD6ABCC6D558}"/>
          </ac:spMkLst>
        </pc:spChg>
        <pc:spChg chg="add">
          <ac:chgData name="THU TA ZAW" userId="2d0466800bfc74e1" providerId="LiveId" clId="{97621D0B-952D-4885-B783-743A1384950E}" dt="2024-10-23T06:09:08.811" v="2653" actId="26606"/>
          <ac:spMkLst>
            <pc:docMk/>
            <pc:sldMk cId="820201264" sldId="264"/>
            <ac:spMk id="66" creationId="{B712E947-0734-45F9-9C4F-41114EC3A33E}"/>
          </ac:spMkLst>
        </pc:spChg>
        <pc:grpChg chg="add del mod ord">
          <ac:chgData name="THU TA ZAW" userId="2d0466800bfc74e1" providerId="LiveId" clId="{97621D0B-952D-4885-B783-743A1384950E}" dt="2024-10-23T06:09:01.758" v="2650" actId="478"/>
          <ac:grpSpMkLst>
            <pc:docMk/>
            <pc:sldMk cId="820201264" sldId="264"/>
            <ac:grpSpMk id="13" creationId="{3F014D4A-097E-903D-5971-74D852D60330}"/>
          </ac:grpSpMkLst>
        </pc:grpChg>
        <pc:grpChg chg="add mod ord">
          <ac:chgData name="THU TA ZAW" userId="2d0466800bfc74e1" providerId="LiveId" clId="{97621D0B-952D-4885-B783-743A1384950E}" dt="2024-10-23T06:09:08.811" v="2653" actId="26606"/>
          <ac:grpSpMkLst>
            <pc:docMk/>
            <pc:sldMk cId="820201264" sldId="264"/>
            <ac:grpSpMk id="36" creationId="{6C5465CD-880F-4711-BD73-D35599FC3FDE}"/>
          </ac:grpSpMkLst>
        </pc:grpChg>
        <pc:grpChg chg="del">
          <ac:chgData name="THU TA ZAW" userId="2d0466800bfc74e1" providerId="LiveId" clId="{97621D0B-952D-4885-B783-743A1384950E}" dt="2024-10-23T05:53:06.291" v="2241" actId="478"/>
          <ac:grpSpMkLst>
            <pc:docMk/>
            <pc:sldMk cId="820201264" sldId="264"/>
            <ac:grpSpMk id="37" creationId="{6FA1516D-0D9A-D6A3-F3DC-073237D80F97}"/>
          </ac:grpSpMkLst>
        </pc:grpChg>
        <pc:grpChg chg="del">
          <ac:chgData name="THU TA ZAW" userId="2d0466800bfc74e1" providerId="LiveId" clId="{97621D0B-952D-4885-B783-743A1384950E}" dt="2024-10-23T06:08:59.583" v="2649" actId="26606"/>
          <ac:grpSpMkLst>
            <pc:docMk/>
            <pc:sldMk cId="820201264" sldId="264"/>
            <ac:grpSpMk id="41" creationId="{3248F5E6-4377-481A-9615-8B26AF96A076}"/>
          </ac:grpSpMkLst>
        </pc:grpChg>
        <pc:grpChg chg="del">
          <ac:chgData name="THU TA ZAW" userId="2d0466800bfc74e1" providerId="LiveId" clId="{97621D0B-952D-4885-B783-743A1384950E}" dt="2024-10-23T06:08:59.583" v="2649" actId="26606"/>
          <ac:grpSpMkLst>
            <pc:docMk/>
            <pc:sldMk cId="820201264" sldId="264"/>
            <ac:grpSpMk id="45" creationId="{E27AF472-EAE3-4572-AB69-B92BD10DBC6D}"/>
          </ac:grpSpMkLst>
        </pc:grpChg>
        <pc:grpChg chg="add">
          <ac:chgData name="THU TA ZAW" userId="2d0466800bfc74e1" providerId="LiveId" clId="{97621D0B-952D-4885-B783-743A1384950E}" dt="2024-10-23T06:09:08.811" v="2653" actId="26606"/>
          <ac:grpSpMkLst>
            <pc:docMk/>
            <pc:sldMk cId="820201264" sldId="264"/>
            <ac:grpSpMk id="68" creationId="{12B3290A-D3BF-4B87-B55B-FD9A98B49727}"/>
          </ac:grpSpMkLst>
        </pc:grpChg>
        <pc:picChg chg="add mod">
          <ac:chgData name="THU TA ZAW" userId="2d0466800bfc74e1" providerId="LiveId" clId="{97621D0B-952D-4885-B783-743A1384950E}" dt="2024-10-23T06:09:08.811" v="2653" actId="26606"/>
          <ac:picMkLst>
            <pc:docMk/>
            <pc:sldMk cId="820201264" sldId="264"/>
            <ac:picMk id="3" creationId="{81172DBD-907E-1052-1DE6-02AFA799989A}"/>
          </ac:picMkLst>
        </pc:picChg>
        <pc:picChg chg="del">
          <ac:chgData name="THU TA ZAW" userId="2d0466800bfc74e1" providerId="LiveId" clId="{97621D0B-952D-4885-B783-743A1384950E}" dt="2024-10-23T05:53:23.202" v="2275" actId="478"/>
          <ac:picMkLst>
            <pc:docMk/>
            <pc:sldMk cId="820201264" sldId="264"/>
            <ac:picMk id="12" creationId="{CF8BE8B2-B254-1246-6238-E27715437C9C}"/>
          </ac:picMkLst>
        </pc:picChg>
      </pc:sldChg>
      <pc:sldChg chg="addSp delSp add del ord setBg delDesignElem">
        <pc:chgData name="THU TA ZAW" userId="2d0466800bfc74e1" providerId="LiveId" clId="{97621D0B-952D-4885-B783-743A1384950E}" dt="2024-10-23T05:52:28.140" v="2230"/>
        <pc:sldMkLst>
          <pc:docMk/>
          <pc:sldMk cId="838375843" sldId="264"/>
        </pc:sldMkLst>
        <pc:spChg chg="add del">
          <ac:chgData name="THU TA ZAW" userId="2d0466800bfc74e1" providerId="LiveId" clId="{97621D0B-952D-4885-B783-743A1384950E}" dt="2024-10-23T05:52:28.140" v="2230"/>
          <ac:spMkLst>
            <pc:docMk/>
            <pc:sldMk cId="838375843" sldId="264"/>
            <ac:spMk id="39" creationId="{7D07B7BC-3270-4CF3-A7AA-0937908AD58A}"/>
          </ac:spMkLst>
        </pc:spChg>
        <pc:grpChg chg="add del">
          <ac:chgData name="THU TA ZAW" userId="2d0466800bfc74e1" providerId="LiveId" clId="{97621D0B-952D-4885-B783-743A1384950E}" dt="2024-10-23T05:52:28.140" v="2230"/>
          <ac:grpSpMkLst>
            <pc:docMk/>
            <pc:sldMk cId="838375843" sldId="264"/>
            <ac:grpSpMk id="41" creationId="{3248F5E6-4377-481A-9615-8B26AF96A076}"/>
          </ac:grpSpMkLst>
        </pc:grpChg>
        <pc:grpChg chg="add del">
          <ac:chgData name="THU TA ZAW" userId="2d0466800bfc74e1" providerId="LiveId" clId="{97621D0B-952D-4885-B783-743A1384950E}" dt="2024-10-23T05:52:28.140" v="2230"/>
          <ac:grpSpMkLst>
            <pc:docMk/>
            <pc:sldMk cId="838375843" sldId="264"/>
            <ac:grpSpMk id="45" creationId="{E27AF472-EAE3-4572-AB69-B92BD10DBC6D}"/>
          </ac:grpSpMkLst>
        </pc:grpChg>
      </pc:sldChg>
      <pc:sldChg chg="addSp delSp add del setBg delDesignElem">
        <pc:chgData name="THU TA ZAW" userId="2d0466800bfc74e1" providerId="LiveId" clId="{97621D0B-952D-4885-B783-743A1384950E}" dt="2024-10-23T05:52:48.436" v="2237"/>
        <pc:sldMkLst>
          <pc:docMk/>
          <pc:sldMk cId="2198908315" sldId="264"/>
        </pc:sldMkLst>
        <pc:spChg chg="add del">
          <ac:chgData name="THU TA ZAW" userId="2d0466800bfc74e1" providerId="LiveId" clId="{97621D0B-952D-4885-B783-743A1384950E}" dt="2024-10-23T05:52:48.436" v="2237"/>
          <ac:spMkLst>
            <pc:docMk/>
            <pc:sldMk cId="2198908315" sldId="264"/>
            <ac:spMk id="39" creationId="{7D07B7BC-3270-4CF3-A7AA-0937908AD58A}"/>
          </ac:spMkLst>
        </pc:spChg>
        <pc:grpChg chg="add del">
          <ac:chgData name="THU TA ZAW" userId="2d0466800bfc74e1" providerId="LiveId" clId="{97621D0B-952D-4885-B783-743A1384950E}" dt="2024-10-23T05:52:48.436" v="2237"/>
          <ac:grpSpMkLst>
            <pc:docMk/>
            <pc:sldMk cId="2198908315" sldId="264"/>
            <ac:grpSpMk id="41" creationId="{3248F5E6-4377-481A-9615-8B26AF96A076}"/>
          </ac:grpSpMkLst>
        </pc:grpChg>
        <pc:grpChg chg="add del">
          <ac:chgData name="THU TA ZAW" userId="2d0466800bfc74e1" providerId="LiveId" clId="{97621D0B-952D-4885-B783-743A1384950E}" dt="2024-10-23T05:52:48.436" v="2237"/>
          <ac:grpSpMkLst>
            <pc:docMk/>
            <pc:sldMk cId="2198908315" sldId="264"/>
            <ac:grpSpMk id="45" creationId="{E27AF472-EAE3-4572-AB69-B92BD10DBC6D}"/>
          </ac:grpSpMkLst>
        </pc:grpChg>
      </pc:sldChg>
      <pc:sldChg chg="addSp delSp add del setBg delDesignElem">
        <pc:chgData name="THU TA ZAW" userId="2d0466800bfc74e1" providerId="LiveId" clId="{97621D0B-952D-4885-B783-743A1384950E}" dt="2024-10-23T05:52:39" v="2233"/>
        <pc:sldMkLst>
          <pc:docMk/>
          <pc:sldMk cId="2439974756" sldId="264"/>
        </pc:sldMkLst>
        <pc:spChg chg="add del">
          <ac:chgData name="THU TA ZAW" userId="2d0466800bfc74e1" providerId="LiveId" clId="{97621D0B-952D-4885-B783-743A1384950E}" dt="2024-10-23T05:52:39" v="2233"/>
          <ac:spMkLst>
            <pc:docMk/>
            <pc:sldMk cId="2439974756" sldId="264"/>
            <ac:spMk id="39" creationId="{7D07B7BC-3270-4CF3-A7AA-0937908AD58A}"/>
          </ac:spMkLst>
        </pc:spChg>
        <pc:grpChg chg="add del">
          <ac:chgData name="THU TA ZAW" userId="2d0466800bfc74e1" providerId="LiveId" clId="{97621D0B-952D-4885-B783-743A1384950E}" dt="2024-10-23T05:52:39" v="2233"/>
          <ac:grpSpMkLst>
            <pc:docMk/>
            <pc:sldMk cId="2439974756" sldId="264"/>
            <ac:grpSpMk id="41" creationId="{3248F5E6-4377-481A-9615-8B26AF96A076}"/>
          </ac:grpSpMkLst>
        </pc:grpChg>
        <pc:grpChg chg="add del">
          <ac:chgData name="THU TA ZAW" userId="2d0466800bfc74e1" providerId="LiveId" clId="{97621D0B-952D-4885-B783-743A1384950E}" dt="2024-10-23T05:52:39" v="2233"/>
          <ac:grpSpMkLst>
            <pc:docMk/>
            <pc:sldMk cId="2439974756" sldId="264"/>
            <ac:grpSpMk id="45" creationId="{E27AF472-EAE3-4572-AB69-B92BD10DBC6D}"/>
          </ac:grpSpMkLst>
        </pc:grpChg>
      </pc:sldChg>
      <pc:sldChg chg="delSp modSp add del mod">
        <pc:chgData name="THU TA ZAW" userId="2d0466800bfc74e1" providerId="LiveId" clId="{97621D0B-952D-4885-B783-743A1384950E}" dt="2024-10-23T06:32:22.250" v="3610" actId="1076"/>
        <pc:sldMkLst>
          <pc:docMk/>
          <pc:sldMk cId="2683809990" sldId="265"/>
        </pc:sldMkLst>
        <pc:spChg chg="del">
          <ac:chgData name="THU TA ZAW" userId="2d0466800bfc74e1" providerId="LiveId" clId="{97621D0B-952D-4885-B783-743A1384950E}" dt="2024-10-23T06:13:26.214" v="2751" actId="478"/>
          <ac:spMkLst>
            <pc:docMk/>
            <pc:sldMk cId="2683809990" sldId="265"/>
            <ac:spMk id="5" creationId="{F527E322-FB86-D23C-4ABF-B7013D865677}"/>
          </ac:spMkLst>
        </pc:spChg>
        <pc:spChg chg="mod">
          <ac:chgData name="THU TA ZAW" userId="2d0466800bfc74e1" providerId="LiveId" clId="{97621D0B-952D-4885-B783-743A1384950E}" dt="2024-10-23T06:26:09.941" v="3328" actId="20577"/>
          <ac:spMkLst>
            <pc:docMk/>
            <pc:sldMk cId="2683809990" sldId="265"/>
            <ac:spMk id="9" creationId="{00000000-0000-0000-0000-000000000000}"/>
          </ac:spMkLst>
        </pc:spChg>
        <pc:spChg chg="mod">
          <ac:chgData name="THU TA ZAW" userId="2d0466800bfc74e1" providerId="LiveId" clId="{97621D0B-952D-4885-B783-743A1384950E}" dt="2024-10-23T06:32:22.250" v="3610" actId="1076"/>
          <ac:spMkLst>
            <pc:docMk/>
            <pc:sldMk cId="2683809990" sldId="265"/>
            <ac:spMk id="10" creationId="{00000000-0000-0000-0000-000000000000}"/>
          </ac:spMkLst>
        </pc:spChg>
        <pc:picChg chg="del">
          <ac:chgData name="THU TA ZAW" userId="2d0466800bfc74e1" providerId="LiveId" clId="{97621D0B-952D-4885-B783-743A1384950E}" dt="2024-10-23T06:13:25.447" v="2750" actId="478"/>
          <ac:picMkLst>
            <pc:docMk/>
            <pc:sldMk cId="2683809990" sldId="265"/>
            <ac:picMk id="3" creationId="{81172DBD-907E-1052-1DE6-02AFA799989A}"/>
          </ac:picMkLst>
        </pc:picChg>
      </pc:sldChg>
      <pc:sldChg chg="del">
        <pc:chgData name="THU TA ZAW" userId="2d0466800bfc74e1" providerId="LiveId" clId="{97621D0B-952D-4885-B783-743A1384950E}" dt="2024-10-23T05:31:37.426" v="1644" actId="47"/>
        <pc:sldMkLst>
          <pc:docMk/>
          <pc:sldMk cId="0" sldId="268"/>
        </pc:sldMkLst>
      </pc:sldChg>
      <pc:sldChg chg="del">
        <pc:chgData name="THU TA ZAW" userId="2d0466800bfc74e1" providerId="LiveId" clId="{97621D0B-952D-4885-B783-743A1384950E}" dt="2024-10-23T05:31:41.336" v="1655" actId="47"/>
        <pc:sldMkLst>
          <pc:docMk/>
          <pc:sldMk cId="4176024899" sldId="270"/>
        </pc:sldMkLst>
      </pc:sldChg>
      <pc:sldChg chg="del">
        <pc:chgData name="THU TA ZAW" userId="2d0466800bfc74e1" providerId="LiveId" clId="{97621D0B-952D-4885-B783-743A1384950E}" dt="2024-10-23T05:31:40.913" v="1654" actId="47"/>
        <pc:sldMkLst>
          <pc:docMk/>
          <pc:sldMk cId="4273741891" sldId="271"/>
        </pc:sldMkLst>
      </pc:sldChg>
      <pc:sldChg chg="del">
        <pc:chgData name="THU TA ZAW" userId="2d0466800bfc74e1" providerId="LiveId" clId="{97621D0B-952D-4885-B783-743A1384950E}" dt="2024-10-23T05:31:40.460" v="1653" actId="47"/>
        <pc:sldMkLst>
          <pc:docMk/>
          <pc:sldMk cId="2506673544" sldId="272"/>
        </pc:sldMkLst>
      </pc:sldChg>
      <pc:sldChg chg="del">
        <pc:chgData name="THU TA ZAW" userId="2d0466800bfc74e1" providerId="LiveId" clId="{97621D0B-952D-4885-B783-743A1384950E}" dt="2024-10-23T05:31:39.255" v="1651" actId="47"/>
        <pc:sldMkLst>
          <pc:docMk/>
          <pc:sldMk cId="2394004353" sldId="274"/>
        </pc:sldMkLst>
      </pc:sldChg>
      <pc:sldChg chg="del">
        <pc:chgData name="THU TA ZAW" userId="2d0466800bfc74e1" providerId="LiveId" clId="{97621D0B-952D-4885-B783-743A1384950E}" dt="2024-10-23T05:31:39.146" v="1650" actId="47"/>
        <pc:sldMkLst>
          <pc:docMk/>
          <pc:sldMk cId="3292060744" sldId="275"/>
        </pc:sldMkLst>
      </pc:sldChg>
      <pc:sldChg chg="del">
        <pc:chgData name="THU TA ZAW" userId="2d0466800bfc74e1" providerId="LiveId" clId="{97621D0B-952D-4885-B783-743A1384950E}" dt="2024-10-23T05:31:38.536" v="1649" actId="47"/>
        <pc:sldMkLst>
          <pc:docMk/>
          <pc:sldMk cId="1145417422" sldId="276"/>
        </pc:sldMkLst>
      </pc:sldChg>
      <pc:sldChg chg="del">
        <pc:chgData name="THU TA ZAW" userId="2d0466800bfc74e1" providerId="LiveId" clId="{97621D0B-952D-4885-B783-743A1384950E}" dt="2024-10-23T05:31:38.317" v="1648" actId="47"/>
        <pc:sldMkLst>
          <pc:docMk/>
          <pc:sldMk cId="790828471" sldId="277"/>
        </pc:sldMkLst>
      </pc:sldChg>
      <pc:sldChg chg="del">
        <pc:chgData name="THU TA ZAW" userId="2d0466800bfc74e1" providerId="LiveId" clId="{97621D0B-952D-4885-B783-743A1384950E}" dt="2024-10-23T05:31:37.676" v="1647" actId="47"/>
        <pc:sldMkLst>
          <pc:docMk/>
          <pc:sldMk cId="934457112" sldId="278"/>
        </pc:sldMkLst>
      </pc:sldChg>
      <pc:sldChg chg="del">
        <pc:chgData name="THU TA ZAW" userId="2d0466800bfc74e1" providerId="LiveId" clId="{97621D0B-952D-4885-B783-743A1384950E}" dt="2024-10-23T05:31:37.473" v="1646" actId="47"/>
        <pc:sldMkLst>
          <pc:docMk/>
          <pc:sldMk cId="2037559644" sldId="279"/>
        </pc:sldMkLst>
      </pc:sldChg>
      <pc:sldChg chg="del ord">
        <pc:chgData name="THU TA ZAW" userId="2d0466800bfc74e1" providerId="LiveId" clId="{97621D0B-952D-4885-B783-743A1384950E}" dt="2024-10-23T05:31:34.126" v="1633" actId="47"/>
        <pc:sldMkLst>
          <pc:docMk/>
          <pc:sldMk cId="1356305636" sldId="280"/>
        </pc:sldMkLst>
      </pc:sldChg>
      <pc:sldChg chg="del">
        <pc:chgData name="THU TA ZAW" userId="2d0466800bfc74e1" providerId="LiveId" clId="{97621D0B-952D-4885-B783-743A1384950E}" dt="2024-10-23T05:31:37.457" v="1645" actId="47"/>
        <pc:sldMkLst>
          <pc:docMk/>
          <pc:sldMk cId="283700166" sldId="281"/>
        </pc:sldMkLst>
      </pc:sldChg>
      <pc:sldChg chg="del">
        <pc:chgData name="THU TA ZAW" userId="2d0466800bfc74e1" providerId="LiveId" clId="{97621D0B-952D-4885-B783-743A1384950E}" dt="2024-10-23T05:31:35.064" v="1635" actId="47"/>
        <pc:sldMkLst>
          <pc:docMk/>
          <pc:sldMk cId="83997287" sldId="283"/>
        </pc:sldMkLst>
      </pc:sldChg>
      <pc:sldChg chg="del">
        <pc:chgData name="THU TA ZAW" userId="2d0466800bfc74e1" providerId="LiveId" clId="{97621D0B-952D-4885-B783-743A1384950E}" dt="2024-10-23T05:31:35.283" v="1636" actId="47"/>
        <pc:sldMkLst>
          <pc:docMk/>
          <pc:sldMk cId="2701691089" sldId="284"/>
        </pc:sldMkLst>
      </pc:sldChg>
      <pc:sldChg chg="del">
        <pc:chgData name="THU TA ZAW" userId="2d0466800bfc74e1" providerId="LiveId" clId="{97621D0B-952D-4885-B783-743A1384950E}" dt="2024-10-23T05:31:35.455" v="1637" actId="47"/>
        <pc:sldMkLst>
          <pc:docMk/>
          <pc:sldMk cId="3723934610" sldId="285"/>
        </pc:sldMkLst>
      </pc:sldChg>
      <pc:sldChg chg="del">
        <pc:chgData name="THU TA ZAW" userId="2d0466800bfc74e1" providerId="LiveId" clId="{97621D0B-952D-4885-B783-743A1384950E}" dt="2024-10-23T05:31:35.643" v="1638" actId="47"/>
        <pc:sldMkLst>
          <pc:docMk/>
          <pc:sldMk cId="453121256" sldId="286"/>
        </pc:sldMkLst>
      </pc:sldChg>
      <pc:sldChg chg="del">
        <pc:chgData name="THU TA ZAW" userId="2d0466800bfc74e1" providerId="LiveId" clId="{97621D0B-952D-4885-B783-743A1384950E}" dt="2024-10-23T05:31:34.423" v="1634" actId="47"/>
        <pc:sldMkLst>
          <pc:docMk/>
          <pc:sldMk cId="4158481038" sldId="287"/>
        </pc:sldMkLst>
      </pc:sldChg>
      <pc:sldChg chg="del">
        <pc:chgData name="THU TA ZAW" userId="2d0466800bfc74e1" providerId="LiveId" clId="{97621D0B-952D-4885-B783-743A1384950E}" dt="2024-10-23T05:31:36.096" v="1639" actId="47"/>
        <pc:sldMkLst>
          <pc:docMk/>
          <pc:sldMk cId="1050189392" sldId="288"/>
        </pc:sldMkLst>
      </pc:sldChg>
      <pc:sldChg chg="del">
        <pc:chgData name="THU TA ZAW" userId="2d0466800bfc74e1" providerId="LiveId" clId="{97621D0B-952D-4885-B783-743A1384950E}" dt="2024-10-23T05:31:36.159" v="1640" actId="47"/>
        <pc:sldMkLst>
          <pc:docMk/>
          <pc:sldMk cId="2926632704" sldId="289"/>
        </pc:sldMkLst>
      </pc:sldChg>
      <pc:sldChg chg="del">
        <pc:chgData name="THU TA ZAW" userId="2d0466800bfc74e1" providerId="LiveId" clId="{97621D0B-952D-4885-B783-743A1384950E}" dt="2024-10-23T05:31:36.613" v="1642" actId="47"/>
        <pc:sldMkLst>
          <pc:docMk/>
          <pc:sldMk cId="4113048590" sldId="290"/>
        </pc:sldMkLst>
      </pc:sldChg>
      <pc:sldChg chg="del">
        <pc:chgData name="THU TA ZAW" userId="2d0466800bfc74e1" providerId="LiveId" clId="{97621D0B-952D-4885-B783-743A1384950E}" dt="2024-10-23T05:31:36.378" v="1641" actId="47"/>
        <pc:sldMkLst>
          <pc:docMk/>
          <pc:sldMk cId="4057473250" sldId="291"/>
        </pc:sldMkLst>
      </pc:sldChg>
      <pc:sldChg chg="del">
        <pc:chgData name="THU TA ZAW" userId="2d0466800bfc74e1" providerId="LiveId" clId="{97621D0B-952D-4885-B783-743A1384950E}" dt="2024-10-23T05:31:36.926" v="1643" actId="47"/>
        <pc:sldMkLst>
          <pc:docMk/>
          <pc:sldMk cId="864842646" sldId="292"/>
        </pc:sldMkLst>
      </pc:sldChg>
    </pc:docChg>
  </pc:docChgLst>
  <pc:docChgLst>
    <pc:chgData name="THU TA ZAW" userId="2d0466800bfc74e1" providerId="LiveId" clId="{C7D02F53-D5C3-449E-B1E7-6B662268CB1F}"/>
    <pc:docChg chg="undo custSel addSld delSld modSld sldOrd modMainMaster">
      <pc:chgData name="THU TA ZAW" userId="2d0466800bfc74e1" providerId="LiveId" clId="{C7D02F53-D5C3-449E-B1E7-6B662268CB1F}" dt="2024-10-04T12:18:09.285" v="5354" actId="20577"/>
      <pc:docMkLst>
        <pc:docMk/>
      </pc:docMkLst>
      <pc:sldChg chg="addSp delSp modSp mod">
        <pc:chgData name="THU TA ZAW" userId="2d0466800bfc74e1" providerId="LiveId" clId="{C7D02F53-D5C3-449E-B1E7-6B662268CB1F}" dt="2024-10-03T06:12:02.050" v="279" actId="478"/>
        <pc:sldMkLst>
          <pc:docMk/>
          <pc:sldMk cId="0" sldId="256"/>
        </pc:sldMkLst>
        <pc:spChg chg="mod">
          <ac:chgData name="THU TA ZAW" userId="2d0466800bfc74e1" providerId="LiveId" clId="{C7D02F53-D5C3-449E-B1E7-6B662268CB1F}" dt="2024-10-03T06:05:06.547" v="108" actId="20577"/>
          <ac:spMkLst>
            <pc:docMk/>
            <pc:sldMk cId="0" sldId="256"/>
            <ac:spMk id="12" creationId="{00000000-0000-0000-0000-000000000000}"/>
          </ac:spMkLst>
        </pc:spChg>
        <pc:spChg chg="mod">
          <ac:chgData name="THU TA ZAW" userId="2d0466800bfc74e1" providerId="LiveId" clId="{C7D02F53-D5C3-449E-B1E7-6B662268CB1F}" dt="2024-10-03T06:04:52.902" v="74" actId="20577"/>
          <ac:spMkLst>
            <pc:docMk/>
            <pc:sldMk cId="0" sldId="256"/>
            <ac:spMk id="15" creationId="{00000000-0000-0000-0000-000000000000}"/>
          </ac:spMkLst>
        </pc:spChg>
        <pc:spChg chg="mod">
          <ac:chgData name="THU TA ZAW" userId="2d0466800bfc74e1" providerId="LiveId" clId="{C7D02F53-D5C3-449E-B1E7-6B662268CB1F}" dt="2024-10-03T06:05:19.617" v="128" actId="20577"/>
          <ac:spMkLst>
            <pc:docMk/>
            <pc:sldMk cId="0" sldId="256"/>
            <ac:spMk id="16" creationId="{00000000-0000-0000-0000-000000000000}"/>
          </ac:spMkLst>
        </pc:spChg>
        <pc:grpChg chg="mod">
          <ac:chgData name="THU TA ZAW" userId="2d0466800bfc74e1" providerId="LiveId" clId="{C7D02F53-D5C3-449E-B1E7-6B662268CB1F}" dt="2024-10-03T06:04:23.052" v="1" actId="1076"/>
          <ac:grpSpMkLst>
            <pc:docMk/>
            <pc:sldMk cId="0" sldId="256"/>
            <ac:grpSpMk id="2" creationId="{00000000-0000-0000-0000-000000000000}"/>
          </ac:grpSpMkLst>
        </pc:grpChg>
        <pc:picChg chg="add del mod">
          <ac:chgData name="THU TA ZAW" userId="2d0466800bfc74e1" providerId="LiveId" clId="{C7D02F53-D5C3-449E-B1E7-6B662268CB1F}" dt="2024-10-03T06:12:02.050" v="279" actId="478"/>
          <ac:picMkLst>
            <pc:docMk/>
            <pc:sldMk cId="0" sldId="256"/>
            <ac:picMk id="18" creationId="{D8D3C7BA-3FE5-F84D-4A7E-A9ECDC246F47}"/>
          </ac:picMkLst>
        </pc:picChg>
      </pc:sldChg>
      <pc:sldChg chg="addSp delSp modSp add del mod">
        <pc:chgData name="THU TA ZAW" userId="2d0466800bfc74e1" providerId="LiveId" clId="{C7D02F53-D5C3-449E-B1E7-6B662268CB1F}" dt="2024-10-03T12:49:43.032" v="1440" actId="2696"/>
        <pc:sldMkLst>
          <pc:docMk/>
          <pc:sldMk cId="0" sldId="257"/>
        </pc:sldMkLst>
        <pc:spChg chg="mod">
          <ac:chgData name="THU TA ZAW" userId="2d0466800bfc74e1" providerId="LiveId" clId="{C7D02F53-D5C3-449E-B1E7-6B662268CB1F}" dt="2024-10-03T12:02:21.369" v="524" actId="20577"/>
          <ac:spMkLst>
            <pc:docMk/>
            <pc:sldMk cId="0" sldId="257"/>
            <ac:spMk id="7" creationId="{00000000-0000-0000-0000-000000000000}"/>
          </ac:spMkLst>
        </pc:spChg>
        <pc:spChg chg="add del mod">
          <ac:chgData name="THU TA ZAW" userId="2d0466800bfc74e1" providerId="LiveId" clId="{C7D02F53-D5C3-449E-B1E7-6B662268CB1F}" dt="2024-10-03T12:02:21.209" v="523" actId="47"/>
          <ac:spMkLst>
            <pc:docMk/>
            <pc:sldMk cId="0" sldId="257"/>
            <ac:spMk id="9" creationId="{00000000-0000-0000-0000-000000000000}"/>
          </ac:spMkLst>
        </pc:spChg>
        <pc:spChg chg="mod">
          <ac:chgData name="THU TA ZAW" userId="2d0466800bfc74e1" providerId="LiveId" clId="{C7D02F53-D5C3-449E-B1E7-6B662268CB1F}" dt="2024-10-03T12:49:40.174" v="1439" actId="14100"/>
          <ac:spMkLst>
            <pc:docMk/>
            <pc:sldMk cId="0" sldId="257"/>
            <ac:spMk id="10" creationId="{00000000-0000-0000-0000-000000000000}"/>
          </ac:spMkLst>
        </pc:spChg>
        <pc:grpChg chg="mod">
          <ac:chgData name="THU TA ZAW" userId="2d0466800bfc74e1" providerId="LiveId" clId="{C7D02F53-D5C3-449E-B1E7-6B662268CB1F}" dt="2024-10-03T12:49:19.699" v="1365" actId="1076"/>
          <ac:grpSpMkLst>
            <pc:docMk/>
            <pc:sldMk cId="0" sldId="257"/>
            <ac:grpSpMk id="2" creationId="{00000000-0000-0000-0000-000000000000}"/>
          </ac:grpSpMkLst>
        </pc:grpChg>
      </pc:sldChg>
      <pc:sldChg chg="addSp delSp modSp mod">
        <pc:chgData name="THU TA ZAW" userId="2d0466800bfc74e1" providerId="LiveId" clId="{C7D02F53-D5C3-449E-B1E7-6B662268CB1F}" dt="2024-10-04T08:54:24.867" v="1938" actId="20577"/>
        <pc:sldMkLst>
          <pc:docMk/>
          <pc:sldMk cId="0" sldId="258"/>
        </pc:sldMkLst>
        <pc:spChg chg="mod">
          <ac:chgData name="THU TA ZAW" userId="2d0466800bfc74e1" providerId="LiveId" clId="{C7D02F53-D5C3-449E-B1E7-6B662268CB1F}" dt="2024-10-03T12:10:23.791" v="853" actId="20577"/>
          <ac:spMkLst>
            <pc:docMk/>
            <pc:sldMk cId="0" sldId="258"/>
            <ac:spMk id="9" creationId="{00000000-0000-0000-0000-000000000000}"/>
          </ac:spMkLst>
        </pc:spChg>
        <pc:spChg chg="add del mod">
          <ac:chgData name="THU TA ZAW" userId="2d0466800bfc74e1" providerId="LiveId" clId="{C7D02F53-D5C3-449E-B1E7-6B662268CB1F}" dt="2024-10-04T08:54:24.867" v="1938" actId="20577"/>
          <ac:spMkLst>
            <pc:docMk/>
            <pc:sldMk cId="0" sldId="258"/>
            <ac:spMk id="10" creationId="{00000000-0000-0000-0000-000000000000}"/>
          </ac:spMkLst>
        </pc:spChg>
      </pc:sldChg>
      <pc:sldChg chg="addSp delSp modSp mod">
        <pc:chgData name="THU TA ZAW" userId="2d0466800bfc74e1" providerId="LiveId" clId="{C7D02F53-D5C3-449E-B1E7-6B662268CB1F}" dt="2024-10-04T09:20:19.294" v="2751" actId="22"/>
        <pc:sldMkLst>
          <pc:docMk/>
          <pc:sldMk cId="0" sldId="259"/>
        </pc:sldMkLst>
        <pc:spChg chg="add del">
          <ac:chgData name="THU TA ZAW" userId="2d0466800bfc74e1" providerId="LiveId" clId="{C7D02F53-D5C3-449E-B1E7-6B662268CB1F}" dt="2024-10-04T09:20:19.294" v="2751" actId="22"/>
          <ac:spMkLst>
            <pc:docMk/>
            <pc:sldMk cId="0" sldId="259"/>
            <ac:spMk id="26" creationId="{40ED2EEF-A415-F10E-8AF6-60A146F3A00E}"/>
          </ac:spMkLst>
        </pc:spChg>
        <pc:grpChg chg="mod">
          <ac:chgData name="THU TA ZAW" userId="2d0466800bfc74e1" providerId="LiveId" clId="{C7D02F53-D5C3-449E-B1E7-6B662268CB1F}" dt="2024-10-03T12:09:25.445" v="765" actId="1076"/>
          <ac:grpSpMkLst>
            <pc:docMk/>
            <pc:sldMk cId="0" sldId="259"/>
            <ac:grpSpMk id="2" creationId="{00000000-0000-0000-0000-000000000000}"/>
          </ac:grpSpMkLst>
        </pc:grpChg>
      </pc:sldChg>
      <pc:sldChg chg="addSp delSp modSp mod ord">
        <pc:chgData name="THU TA ZAW" userId="2d0466800bfc74e1" providerId="LiveId" clId="{C7D02F53-D5C3-449E-B1E7-6B662268CB1F}" dt="2024-10-04T08:57:21.137" v="1949" actId="1036"/>
        <pc:sldMkLst>
          <pc:docMk/>
          <pc:sldMk cId="0" sldId="260"/>
        </pc:sldMkLst>
        <pc:spChg chg="add del mod">
          <ac:chgData name="THU TA ZAW" userId="2d0466800bfc74e1" providerId="LiveId" clId="{C7D02F53-D5C3-449E-B1E7-6B662268CB1F}" dt="2024-10-03T12:51:23.887" v="1481" actId="478"/>
          <ac:spMkLst>
            <pc:docMk/>
            <pc:sldMk cId="0" sldId="260"/>
            <ac:spMk id="7" creationId="{00000000-0000-0000-0000-000000000000}"/>
          </ac:spMkLst>
        </pc:spChg>
        <pc:spChg chg="mod">
          <ac:chgData name="THU TA ZAW" userId="2d0466800bfc74e1" providerId="LiveId" clId="{C7D02F53-D5C3-449E-B1E7-6B662268CB1F}" dt="2024-10-03T12:51:23.887" v="1481" actId="478"/>
          <ac:spMkLst>
            <pc:docMk/>
            <pc:sldMk cId="0" sldId="260"/>
            <ac:spMk id="8" creationId="{00000000-0000-0000-0000-000000000000}"/>
          </ac:spMkLst>
        </pc:spChg>
        <pc:spChg chg="mod">
          <ac:chgData name="THU TA ZAW" userId="2d0466800bfc74e1" providerId="LiveId" clId="{C7D02F53-D5C3-449E-B1E7-6B662268CB1F}" dt="2024-10-04T08:57:21.137" v="1949" actId="1036"/>
          <ac:spMkLst>
            <pc:docMk/>
            <pc:sldMk cId="0" sldId="260"/>
            <ac:spMk id="9" creationId="{00000000-0000-0000-0000-000000000000}"/>
          </ac:spMkLst>
        </pc:spChg>
        <pc:spChg chg="mod">
          <ac:chgData name="THU TA ZAW" userId="2d0466800bfc74e1" providerId="LiveId" clId="{C7D02F53-D5C3-449E-B1E7-6B662268CB1F}" dt="2024-10-03T12:51:54.707" v="1487" actId="1076"/>
          <ac:spMkLst>
            <pc:docMk/>
            <pc:sldMk cId="0" sldId="260"/>
            <ac:spMk id="10" creationId="{00000000-0000-0000-0000-000000000000}"/>
          </ac:spMkLst>
        </pc:spChg>
        <pc:spChg chg="del">
          <ac:chgData name="THU TA ZAW" userId="2d0466800bfc74e1" providerId="LiveId" clId="{C7D02F53-D5C3-449E-B1E7-6B662268CB1F}" dt="2024-10-03T12:51:26.613" v="1483" actId="478"/>
          <ac:spMkLst>
            <pc:docMk/>
            <pc:sldMk cId="0" sldId="260"/>
            <ac:spMk id="11" creationId="{00000000-0000-0000-0000-000000000000}"/>
          </ac:spMkLst>
        </pc:spChg>
        <pc:spChg chg="del">
          <ac:chgData name="THU TA ZAW" userId="2d0466800bfc74e1" providerId="LiveId" clId="{C7D02F53-D5C3-449E-B1E7-6B662268CB1F}" dt="2024-10-03T12:51:25.531" v="1482" actId="478"/>
          <ac:spMkLst>
            <pc:docMk/>
            <pc:sldMk cId="0" sldId="260"/>
            <ac:spMk id="12" creationId="{00000000-0000-0000-0000-000000000000}"/>
          </ac:spMkLst>
        </pc:spChg>
        <pc:spChg chg="del">
          <ac:chgData name="THU TA ZAW" userId="2d0466800bfc74e1" providerId="LiveId" clId="{C7D02F53-D5C3-449E-B1E7-6B662268CB1F}" dt="2024-10-03T12:52:13.837" v="1490" actId="478"/>
          <ac:spMkLst>
            <pc:docMk/>
            <pc:sldMk cId="0" sldId="260"/>
            <ac:spMk id="13" creationId="{00000000-0000-0000-0000-000000000000}"/>
          </ac:spMkLst>
        </pc:spChg>
        <pc:grpChg chg="add del mod">
          <ac:chgData name="THU TA ZAW" userId="2d0466800bfc74e1" providerId="LiveId" clId="{C7D02F53-D5C3-449E-B1E7-6B662268CB1F}" dt="2024-10-03T12:52:11.522" v="1489" actId="478"/>
          <ac:grpSpMkLst>
            <pc:docMk/>
            <pc:sldMk cId="0" sldId="260"/>
            <ac:grpSpMk id="2" creationId="{00000000-0000-0000-0000-000000000000}"/>
          </ac:grpSpMkLst>
        </pc:grpChg>
        <pc:grpChg chg="add del">
          <ac:chgData name="THU TA ZAW" userId="2d0466800bfc74e1" providerId="LiveId" clId="{C7D02F53-D5C3-449E-B1E7-6B662268CB1F}" dt="2024-10-03T12:51:23.887" v="1481" actId="478"/>
          <ac:grpSpMkLst>
            <pc:docMk/>
            <pc:sldMk cId="0" sldId="260"/>
            <ac:grpSpMk id="6" creationId="{00000000-0000-0000-0000-000000000000}"/>
          </ac:grpSpMkLst>
        </pc:grpChg>
      </pc:sldChg>
      <pc:sldChg chg="ord">
        <pc:chgData name="THU TA ZAW" userId="2d0466800bfc74e1" providerId="LiveId" clId="{C7D02F53-D5C3-449E-B1E7-6B662268CB1F}" dt="2024-10-03T12:09:52.561" v="771" actId="20578"/>
        <pc:sldMkLst>
          <pc:docMk/>
          <pc:sldMk cId="0" sldId="261"/>
        </pc:sldMkLst>
      </pc:sldChg>
      <pc:sldChg chg="ord">
        <pc:chgData name="THU TA ZAW" userId="2d0466800bfc74e1" providerId="LiveId" clId="{C7D02F53-D5C3-449E-B1E7-6B662268CB1F}" dt="2024-10-03T12:09:51.464" v="770" actId="20578"/>
        <pc:sldMkLst>
          <pc:docMk/>
          <pc:sldMk cId="0" sldId="263"/>
        </pc:sldMkLst>
      </pc:sldChg>
      <pc:sldChg chg="modSp mod">
        <pc:chgData name="THU TA ZAW" userId="2d0466800bfc74e1" providerId="LiveId" clId="{C7D02F53-D5C3-449E-B1E7-6B662268CB1F}" dt="2024-10-04T09:14:20.323" v="2583" actId="122"/>
        <pc:sldMkLst>
          <pc:docMk/>
          <pc:sldMk cId="2683809990" sldId="265"/>
        </pc:sldMkLst>
        <pc:spChg chg="mod">
          <ac:chgData name="THU TA ZAW" userId="2d0466800bfc74e1" providerId="LiveId" clId="{C7D02F53-D5C3-449E-B1E7-6B662268CB1F}" dt="2024-10-04T09:14:20.323" v="2583" actId="122"/>
          <ac:spMkLst>
            <pc:docMk/>
            <pc:sldMk cId="2683809990" sldId="265"/>
            <ac:spMk id="9" creationId="{00000000-0000-0000-0000-000000000000}"/>
          </ac:spMkLst>
        </pc:spChg>
        <pc:spChg chg="mod">
          <ac:chgData name="THU TA ZAW" userId="2d0466800bfc74e1" providerId="LiveId" clId="{C7D02F53-D5C3-449E-B1E7-6B662268CB1F}" dt="2024-10-04T08:51:26.201" v="1935" actId="20577"/>
          <ac:spMkLst>
            <pc:docMk/>
            <pc:sldMk cId="2683809990" sldId="265"/>
            <ac:spMk id="10" creationId="{00000000-0000-0000-0000-000000000000}"/>
          </ac:spMkLst>
        </pc:spChg>
      </pc:sldChg>
      <pc:sldChg chg="add del setBg">
        <pc:chgData name="THU TA ZAW" userId="2d0466800bfc74e1" providerId="LiveId" clId="{C7D02F53-D5C3-449E-B1E7-6B662268CB1F}" dt="2024-10-04T08:57:28.287" v="1951" actId="47"/>
        <pc:sldMkLst>
          <pc:docMk/>
          <pc:sldMk cId="1410418139" sldId="273"/>
        </pc:sldMkLst>
      </pc:sldChg>
      <pc:sldChg chg="modSp add del mod setBg">
        <pc:chgData name="THU TA ZAW" userId="2d0466800bfc74e1" providerId="LiveId" clId="{C7D02F53-D5C3-449E-B1E7-6B662268CB1F}" dt="2024-10-04T08:51:45.653" v="1936" actId="2696"/>
        <pc:sldMkLst>
          <pc:docMk/>
          <pc:sldMk cId="1820689721" sldId="273"/>
        </pc:sldMkLst>
        <pc:spChg chg="mod">
          <ac:chgData name="THU TA ZAW" userId="2d0466800bfc74e1" providerId="LiveId" clId="{C7D02F53-D5C3-449E-B1E7-6B662268CB1F}" dt="2024-10-04T08:41:06.071" v="1506" actId="20577"/>
          <ac:spMkLst>
            <pc:docMk/>
            <pc:sldMk cId="1820689721" sldId="273"/>
            <ac:spMk id="10" creationId="{00000000-0000-0000-0000-000000000000}"/>
          </ac:spMkLst>
        </pc:spChg>
      </pc:sldChg>
      <pc:sldChg chg="addSp modSp add mod setBg">
        <pc:chgData name="THU TA ZAW" userId="2d0466800bfc74e1" providerId="LiveId" clId="{C7D02F53-D5C3-449E-B1E7-6B662268CB1F}" dt="2024-10-04T09:18:20.231" v="2749" actId="1076"/>
        <pc:sldMkLst>
          <pc:docMk/>
          <pc:sldMk cId="2394004353" sldId="274"/>
        </pc:sldMkLst>
        <pc:spChg chg="mod">
          <ac:chgData name="THU TA ZAW" userId="2d0466800bfc74e1" providerId="LiveId" clId="{C7D02F53-D5C3-449E-B1E7-6B662268CB1F}" dt="2024-10-04T09:00:20.753" v="2155" actId="20577"/>
          <ac:spMkLst>
            <pc:docMk/>
            <pc:sldMk cId="2394004353" sldId="274"/>
            <ac:spMk id="9" creationId="{00000000-0000-0000-0000-000000000000}"/>
          </ac:spMkLst>
        </pc:spChg>
        <pc:spChg chg="mod">
          <ac:chgData name="THU TA ZAW" userId="2d0466800bfc74e1" providerId="LiveId" clId="{C7D02F53-D5C3-449E-B1E7-6B662268CB1F}" dt="2024-10-04T09:16:48.419" v="2590" actId="20577"/>
          <ac:spMkLst>
            <pc:docMk/>
            <pc:sldMk cId="2394004353" sldId="274"/>
            <ac:spMk id="10" creationId="{00000000-0000-0000-0000-000000000000}"/>
          </ac:spMkLst>
        </pc:spChg>
        <pc:spChg chg="add mod">
          <ac:chgData name="THU TA ZAW" userId="2d0466800bfc74e1" providerId="LiveId" clId="{C7D02F53-D5C3-449E-B1E7-6B662268CB1F}" dt="2024-10-04T09:18:20.231" v="2749" actId="1076"/>
          <ac:spMkLst>
            <pc:docMk/>
            <pc:sldMk cId="2394004353" sldId="274"/>
            <ac:spMk id="13" creationId="{FA56B443-6C4E-942A-E8BD-38DB2C755804}"/>
          </ac:spMkLst>
        </pc:spChg>
        <pc:picChg chg="add mod">
          <ac:chgData name="THU TA ZAW" userId="2d0466800bfc74e1" providerId="LiveId" clId="{C7D02F53-D5C3-449E-B1E7-6B662268CB1F}" dt="2024-10-04T09:16:42.965" v="2587" actId="962"/>
          <ac:picMkLst>
            <pc:docMk/>
            <pc:sldMk cId="2394004353" sldId="274"/>
            <ac:picMk id="12" creationId="{44436F73-1664-DA42-0F88-5BFDA02ABCAF}"/>
          </ac:picMkLst>
        </pc:picChg>
      </pc:sldChg>
      <pc:sldChg chg="addSp delSp modSp add mod setBg">
        <pc:chgData name="THU TA ZAW" userId="2d0466800bfc74e1" providerId="LiveId" clId="{C7D02F53-D5C3-449E-B1E7-6B662268CB1F}" dt="2024-10-04T11:10:35.278" v="3515" actId="1076"/>
        <pc:sldMkLst>
          <pc:docMk/>
          <pc:sldMk cId="3292060744" sldId="275"/>
        </pc:sldMkLst>
        <pc:spChg chg="mod">
          <ac:chgData name="THU TA ZAW" userId="2d0466800bfc74e1" providerId="LiveId" clId="{C7D02F53-D5C3-449E-B1E7-6B662268CB1F}" dt="2024-10-04T09:22:28.523" v="2920" actId="20577"/>
          <ac:spMkLst>
            <pc:docMk/>
            <pc:sldMk cId="3292060744" sldId="275"/>
            <ac:spMk id="9" creationId="{00000000-0000-0000-0000-000000000000}"/>
          </ac:spMkLst>
        </pc:spChg>
        <pc:spChg chg="add mod">
          <ac:chgData name="THU TA ZAW" userId="2d0466800bfc74e1" providerId="LiveId" clId="{C7D02F53-D5C3-449E-B1E7-6B662268CB1F}" dt="2024-10-04T09:20:54.417" v="2756" actId="1076"/>
          <ac:spMkLst>
            <pc:docMk/>
            <pc:sldMk cId="3292060744" sldId="275"/>
            <ac:spMk id="10" creationId="{94DD82EA-5AC6-5AC3-65A6-F0177B3B5CC5}"/>
          </ac:spMkLst>
        </pc:spChg>
        <pc:spChg chg="mod">
          <ac:chgData name="THU TA ZAW" userId="2d0466800bfc74e1" providerId="LiveId" clId="{C7D02F53-D5C3-449E-B1E7-6B662268CB1F}" dt="2024-10-04T09:22:04.127" v="2894" actId="20577"/>
          <ac:spMkLst>
            <pc:docMk/>
            <pc:sldMk cId="3292060744" sldId="275"/>
            <ac:spMk id="21" creationId="{00000000-0000-0000-0000-000000000000}"/>
          </ac:spMkLst>
        </pc:spChg>
        <pc:spChg chg="mod">
          <ac:chgData name="THU TA ZAW" userId="2d0466800bfc74e1" providerId="LiveId" clId="{C7D02F53-D5C3-449E-B1E7-6B662268CB1F}" dt="2024-10-04T09:24:07.852" v="3149" actId="20577"/>
          <ac:spMkLst>
            <pc:docMk/>
            <pc:sldMk cId="3292060744" sldId="275"/>
            <ac:spMk id="22" creationId="{00000000-0000-0000-0000-000000000000}"/>
          </ac:spMkLst>
        </pc:spChg>
        <pc:spChg chg="add del mod">
          <ac:chgData name="THU TA ZAW" userId="2d0466800bfc74e1" providerId="LiveId" clId="{C7D02F53-D5C3-449E-B1E7-6B662268CB1F}" dt="2024-10-04T11:06:03.405" v="3152"/>
          <ac:spMkLst>
            <pc:docMk/>
            <pc:sldMk cId="3292060744" sldId="275"/>
            <ac:spMk id="25" creationId="{7E076F21-54F2-E052-E699-75F35415E16C}"/>
          </ac:spMkLst>
        </pc:spChg>
        <pc:spChg chg="del">
          <ac:chgData name="THU TA ZAW" userId="2d0466800bfc74e1" providerId="LiveId" clId="{C7D02F53-D5C3-449E-B1E7-6B662268CB1F}" dt="2024-10-04T09:20:42.247" v="2755" actId="478"/>
          <ac:spMkLst>
            <pc:docMk/>
            <pc:sldMk cId="3292060744" sldId="275"/>
            <ac:spMk id="25" creationId="{8B17A8D8-652A-CE1B-4F18-A93DFE086ED8}"/>
          </ac:spMkLst>
        </pc:spChg>
        <pc:spChg chg="add mod">
          <ac:chgData name="THU TA ZAW" userId="2d0466800bfc74e1" providerId="LiveId" clId="{C7D02F53-D5C3-449E-B1E7-6B662268CB1F}" dt="2024-10-04T11:09:51.820" v="3476"/>
          <ac:spMkLst>
            <pc:docMk/>
            <pc:sldMk cId="3292060744" sldId="275"/>
            <ac:spMk id="26" creationId="{036EDD7B-EBA0-E93E-DE37-083AF4012D16}"/>
          </ac:spMkLst>
        </pc:spChg>
        <pc:spChg chg="add mod">
          <ac:chgData name="THU TA ZAW" userId="2d0466800bfc74e1" providerId="LiveId" clId="{C7D02F53-D5C3-449E-B1E7-6B662268CB1F}" dt="2024-10-04T11:10:35.278" v="3515" actId="1076"/>
          <ac:spMkLst>
            <pc:docMk/>
            <pc:sldMk cId="3292060744" sldId="275"/>
            <ac:spMk id="29" creationId="{DA43DF8D-0821-B244-ACC2-BD1E1EFB6BA0}"/>
          </ac:spMkLst>
        </pc:spChg>
        <pc:grpChg chg="mod">
          <ac:chgData name="THU TA ZAW" userId="2d0466800bfc74e1" providerId="LiveId" clId="{C7D02F53-D5C3-449E-B1E7-6B662268CB1F}" dt="2024-10-04T09:21:12.426" v="2758" actId="1076"/>
          <ac:grpSpMkLst>
            <pc:docMk/>
            <pc:sldMk cId="3292060744" sldId="275"/>
            <ac:grpSpMk id="11" creationId="{00000000-0000-0000-0000-000000000000}"/>
          </ac:grpSpMkLst>
        </pc:grpChg>
        <pc:grpChg chg="mod">
          <ac:chgData name="THU TA ZAW" userId="2d0466800bfc74e1" providerId="LiveId" clId="{C7D02F53-D5C3-449E-B1E7-6B662268CB1F}" dt="2024-10-04T09:21:12.426" v="2758" actId="1076"/>
          <ac:grpSpMkLst>
            <pc:docMk/>
            <pc:sldMk cId="3292060744" sldId="275"/>
            <ac:grpSpMk id="16" creationId="{00000000-0000-0000-0000-000000000000}"/>
          </ac:grpSpMkLst>
        </pc:grpChg>
        <pc:picChg chg="add mod">
          <ac:chgData name="THU TA ZAW" userId="2d0466800bfc74e1" providerId="LiveId" clId="{C7D02F53-D5C3-449E-B1E7-6B662268CB1F}" dt="2024-10-04T11:09:46.022" v="3475" actId="14100"/>
          <ac:picMkLst>
            <pc:docMk/>
            <pc:sldMk cId="3292060744" sldId="275"/>
            <ac:picMk id="28" creationId="{9A844F4D-89F2-0AC6-8F16-7CCEBEDF60C7}"/>
          </ac:picMkLst>
        </pc:picChg>
      </pc:sldChg>
      <pc:sldChg chg="addSp delSp modSp add mod setBg">
        <pc:chgData name="THU TA ZAW" userId="2d0466800bfc74e1" providerId="LiveId" clId="{C7D02F53-D5C3-449E-B1E7-6B662268CB1F}" dt="2024-10-04T11:22:19.715" v="4039"/>
        <pc:sldMkLst>
          <pc:docMk/>
          <pc:sldMk cId="1145417422" sldId="276"/>
        </pc:sldMkLst>
        <pc:spChg chg="del">
          <ac:chgData name="THU TA ZAW" userId="2d0466800bfc74e1" providerId="LiveId" clId="{C7D02F53-D5C3-449E-B1E7-6B662268CB1F}" dt="2024-10-04T11:20:23.282" v="3835" actId="478"/>
          <ac:spMkLst>
            <pc:docMk/>
            <pc:sldMk cId="1145417422" sldId="276"/>
            <ac:spMk id="7" creationId="{00000000-0000-0000-0000-000000000000}"/>
          </ac:spMkLst>
        </pc:spChg>
        <pc:spChg chg="mod">
          <ac:chgData name="THU TA ZAW" userId="2d0466800bfc74e1" providerId="LiveId" clId="{C7D02F53-D5C3-449E-B1E7-6B662268CB1F}" dt="2024-10-04T11:20:27.145" v="3837" actId="26606"/>
          <ac:spMkLst>
            <pc:docMk/>
            <pc:sldMk cId="1145417422" sldId="276"/>
            <ac:spMk id="9" creationId="{00000000-0000-0000-0000-000000000000}"/>
          </ac:spMkLst>
        </pc:spChg>
        <pc:spChg chg="mod">
          <ac:chgData name="THU TA ZAW" userId="2d0466800bfc74e1" providerId="LiveId" clId="{C7D02F53-D5C3-449E-B1E7-6B662268CB1F}" dt="2024-10-04T11:22:19.715" v="4039"/>
          <ac:spMkLst>
            <pc:docMk/>
            <pc:sldMk cId="1145417422" sldId="276"/>
            <ac:spMk id="10" creationId="{00000000-0000-0000-0000-000000000000}"/>
          </ac:spMkLst>
        </pc:spChg>
        <pc:spChg chg="add del">
          <ac:chgData name="THU TA ZAW" userId="2d0466800bfc74e1" providerId="LiveId" clId="{C7D02F53-D5C3-449E-B1E7-6B662268CB1F}" dt="2024-10-04T11:20:27.145" v="3837" actId="26606"/>
          <ac:spMkLst>
            <pc:docMk/>
            <pc:sldMk cId="1145417422" sldId="276"/>
            <ac:spMk id="17" creationId="{352BEC0E-22F8-46D0-9632-375DB541B06C}"/>
          </ac:spMkLst>
        </pc:spChg>
        <pc:spChg chg="add del">
          <ac:chgData name="THU TA ZAW" userId="2d0466800bfc74e1" providerId="LiveId" clId="{C7D02F53-D5C3-449E-B1E7-6B662268CB1F}" dt="2024-10-04T11:20:27.145" v="3837" actId="26606"/>
          <ac:spMkLst>
            <pc:docMk/>
            <pc:sldMk cId="1145417422" sldId="276"/>
            <ac:spMk id="19" creationId="{3FCFB1DE-0B7E-48CC-BA90-B2AB0889F9D6}"/>
          </ac:spMkLst>
        </pc:spChg>
        <pc:grpChg chg="add del mod ord">
          <ac:chgData name="THU TA ZAW" userId="2d0466800bfc74e1" providerId="LiveId" clId="{C7D02F53-D5C3-449E-B1E7-6B662268CB1F}" dt="2024-10-04T11:20:24.204" v="3836" actId="478"/>
          <ac:grpSpMkLst>
            <pc:docMk/>
            <pc:sldMk cId="1145417422" sldId="276"/>
            <ac:grpSpMk id="2" creationId="{00000000-0000-0000-0000-000000000000}"/>
          </ac:grpSpMkLst>
        </pc:grpChg>
        <pc:grpChg chg="del">
          <ac:chgData name="THU TA ZAW" userId="2d0466800bfc74e1" providerId="LiveId" clId="{C7D02F53-D5C3-449E-B1E7-6B662268CB1F}" dt="2024-10-04T11:20:23.282" v="3835" actId="478"/>
          <ac:grpSpMkLst>
            <pc:docMk/>
            <pc:sldMk cId="1145417422" sldId="276"/>
            <ac:grpSpMk id="6" creationId="{00000000-0000-0000-0000-000000000000}"/>
          </ac:grpSpMkLst>
        </pc:grpChg>
        <pc:grpChg chg="add">
          <ac:chgData name="THU TA ZAW" userId="2d0466800bfc74e1" providerId="LiveId" clId="{C7D02F53-D5C3-449E-B1E7-6B662268CB1F}" dt="2024-10-04T11:20:27.145" v="3837" actId="26606"/>
          <ac:grpSpMkLst>
            <pc:docMk/>
            <pc:sldMk cId="1145417422" sldId="276"/>
            <ac:grpSpMk id="24" creationId="{1FD67D68-9B83-C338-8342-3348D8F22347}"/>
          </ac:grpSpMkLst>
        </pc:grpChg>
        <pc:picChg chg="add mod">
          <ac:chgData name="THU TA ZAW" userId="2d0466800bfc74e1" providerId="LiveId" clId="{C7D02F53-D5C3-449E-B1E7-6B662268CB1F}" dt="2024-10-04T11:20:27.145" v="3837" actId="26606"/>
          <ac:picMkLst>
            <pc:docMk/>
            <pc:sldMk cId="1145417422" sldId="276"/>
            <ac:picMk id="12" creationId="{68616750-4042-B2C7-3DE4-F6E910354E1C}"/>
          </ac:picMkLst>
        </pc:picChg>
      </pc:sldChg>
      <pc:sldChg chg="addSp delSp modSp add mod setBg delDesignElem">
        <pc:chgData name="THU TA ZAW" userId="2d0466800bfc74e1" providerId="LiveId" clId="{C7D02F53-D5C3-449E-B1E7-6B662268CB1F}" dt="2024-10-04T11:55:12.347" v="4869" actId="20577"/>
        <pc:sldMkLst>
          <pc:docMk/>
          <pc:sldMk cId="790828471" sldId="277"/>
        </pc:sldMkLst>
        <pc:spChg chg="mod">
          <ac:chgData name="THU TA ZAW" userId="2d0466800bfc74e1" providerId="LiveId" clId="{C7D02F53-D5C3-449E-B1E7-6B662268CB1F}" dt="2024-10-04T11:45:57.215" v="4302" actId="1076"/>
          <ac:spMkLst>
            <pc:docMk/>
            <pc:sldMk cId="790828471" sldId="277"/>
            <ac:spMk id="9" creationId="{00000000-0000-0000-0000-000000000000}"/>
          </ac:spMkLst>
        </pc:spChg>
        <pc:spChg chg="mod">
          <ac:chgData name="THU TA ZAW" userId="2d0466800bfc74e1" providerId="LiveId" clId="{C7D02F53-D5C3-449E-B1E7-6B662268CB1F}" dt="2024-10-04T11:55:12.347" v="4869" actId="20577"/>
          <ac:spMkLst>
            <pc:docMk/>
            <pc:sldMk cId="790828471" sldId="277"/>
            <ac:spMk id="10" creationId="{00000000-0000-0000-0000-000000000000}"/>
          </ac:spMkLst>
        </pc:spChg>
        <pc:spChg chg="add del">
          <ac:chgData name="THU TA ZAW" userId="2d0466800bfc74e1" providerId="LiveId" clId="{C7D02F53-D5C3-449E-B1E7-6B662268CB1F}" dt="2024-10-04T11:39:52.282" v="4287" actId="22"/>
          <ac:spMkLst>
            <pc:docMk/>
            <pc:sldMk cId="790828471" sldId="277"/>
            <ac:spMk id="14" creationId="{3A198CB8-ADFF-B096-E091-40E58238E1D5}"/>
          </ac:spMkLst>
        </pc:spChg>
        <pc:spChg chg="add mod">
          <ac:chgData name="THU TA ZAW" userId="2d0466800bfc74e1" providerId="LiveId" clId="{C7D02F53-D5C3-449E-B1E7-6B662268CB1F}" dt="2024-10-04T11:53:18.173" v="4729" actId="1076"/>
          <ac:spMkLst>
            <pc:docMk/>
            <pc:sldMk cId="790828471" sldId="277"/>
            <ac:spMk id="15" creationId="{C27D949D-C149-A681-725A-92E57AE7212F}"/>
          </ac:spMkLst>
        </pc:spChg>
        <pc:grpChg chg="del">
          <ac:chgData name="THU TA ZAW" userId="2d0466800bfc74e1" providerId="LiveId" clId="{C7D02F53-D5C3-449E-B1E7-6B662268CB1F}" dt="2024-10-04T11:22:24.134" v="4041"/>
          <ac:grpSpMkLst>
            <pc:docMk/>
            <pc:sldMk cId="790828471" sldId="277"/>
            <ac:grpSpMk id="24" creationId="{1FD67D68-9B83-C338-8342-3348D8F22347}"/>
          </ac:grpSpMkLst>
        </pc:grpChg>
        <pc:picChg chg="add del">
          <ac:chgData name="THU TA ZAW" userId="2d0466800bfc74e1" providerId="LiveId" clId="{C7D02F53-D5C3-449E-B1E7-6B662268CB1F}" dt="2024-10-04T11:46:12.603" v="4307" actId="478"/>
          <ac:picMkLst>
            <pc:docMk/>
            <pc:sldMk cId="790828471" sldId="277"/>
            <ac:picMk id="3" creationId="{0EC81F7B-DB1D-7BE2-8287-F0E90739341B}"/>
          </ac:picMkLst>
        </pc:picChg>
        <pc:picChg chg="add del mod">
          <ac:chgData name="THU TA ZAW" userId="2d0466800bfc74e1" providerId="LiveId" clId="{C7D02F53-D5C3-449E-B1E7-6B662268CB1F}" dt="2024-10-04T11:46:14.104" v="4309" actId="478"/>
          <ac:picMkLst>
            <pc:docMk/>
            <pc:sldMk cId="790828471" sldId="277"/>
            <ac:picMk id="5" creationId="{083DA917-CF54-756E-2CB6-9874F26DF5B0}"/>
          </ac:picMkLst>
        </pc:picChg>
        <pc:picChg chg="add del mod">
          <ac:chgData name="THU TA ZAW" userId="2d0466800bfc74e1" providerId="LiveId" clId="{C7D02F53-D5C3-449E-B1E7-6B662268CB1F}" dt="2024-10-04T11:46:14.727" v="4310" actId="478"/>
          <ac:picMkLst>
            <pc:docMk/>
            <pc:sldMk cId="790828471" sldId="277"/>
            <ac:picMk id="7" creationId="{D8C6C886-5456-12A5-149E-C141733A8503}"/>
          </ac:picMkLst>
        </pc:picChg>
        <pc:picChg chg="add mod">
          <ac:chgData name="THU TA ZAW" userId="2d0466800bfc74e1" providerId="LiveId" clId="{C7D02F53-D5C3-449E-B1E7-6B662268CB1F}" dt="2024-10-04T11:53:14.550" v="4728" actId="14100"/>
          <ac:picMkLst>
            <pc:docMk/>
            <pc:sldMk cId="790828471" sldId="277"/>
            <ac:picMk id="11" creationId="{CC4631C1-167E-D803-B659-F1873F0796DA}"/>
          </ac:picMkLst>
        </pc:picChg>
        <pc:picChg chg="del">
          <ac:chgData name="THU TA ZAW" userId="2d0466800bfc74e1" providerId="LiveId" clId="{C7D02F53-D5C3-449E-B1E7-6B662268CB1F}" dt="2024-10-04T11:22:51.038" v="4042" actId="478"/>
          <ac:picMkLst>
            <pc:docMk/>
            <pc:sldMk cId="790828471" sldId="277"/>
            <ac:picMk id="12" creationId="{68616750-4042-B2C7-3DE4-F6E910354E1C}"/>
          </ac:picMkLst>
        </pc:picChg>
      </pc:sldChg>
      <pc:sldChg chg="addSp delSp modSp add mod">
        <pc:chgData name="THU TA ZAW" userId="2d0466800bfc74e1" providerId="LiveId" clId="{C7D02F53-D5C3-449E-B1E7-6B662268CB1F}" dt="2024-10-04T12:02:32.263" v="5229" actId="1035"/>
        <pc:sldMkLst>
          <pc:docMk/>
          <pc:sldMk cId="934457112" sldId="278"/>
        </pc:sldMkLst>
        <pc:spChg chg="add mod">
          <ac:chgData name="THU TA ZAW" userId="2d0466800bfc74e1" providerId="LiveId" clId="{C7D02F53-D5C3-449E-B1E7-6B662268CB1F}" dt="2024-10-04T12:02:13.475" v="5215" actId="1038"/>
          <ac:spMkLst>
            <pc:docMk/>
            <pc:sldMk cId="934457112" sldId="278"/>
            <ac:spMk id="2" creationId="{A9649968-D9AD-8C9F-BF5B-E08F65016186}"/>
          </ac:spMkLst>
        </pc:spChg>
        <pc:spChg chg="add mod">
          <ac:chgData name="THU TA ZAW" userId="2d0466800bfc74e1" providerId="LiveId" clId="{C7D02F53-D5C3-449E-B1E7-6B662268CB1F}" dt="2024-10-04T12:02:07.900" v="5212" actId="1076"/>
          <ac:spMkLst>
            <pc:docMk/>
            <pc:sldMk cId="934457112" sldId="278"/>
            <ac:spMk id="4" creationId="{02CDBE4C-AA29-496F-F02D-62857FAA9C05}"/>
          </ac:spMkLst>
        </pc:spChg>
        <pc:spChg chg="add del mod">
          <ac:chgData name="THU TA ZAW" userId="2d0466800bfc74e1" providerId="LiveId" clId="{C7D02F53-D5C3-449E-B1E7-6B662268CB1F}" dt="2024-10-04T12:02:32.263" v="5229" actId="1035"/>
          <ac:spMkLst>
            <pc:docMk/>
            <pc:sldMk cId="934457112" sldId="278"/>
            <ac:spMk id="10" creationId="{00000000-0000-0000-0000-000000000000}"/>
          </ac:spMkLst>
        </pc:spChg>
        <pc:picChg chg="mod">
          <ac:chgData name="THU TA ZAW" userId="2d0466800bfc74e1" providerId="LiveId" clId="{C7D02F53-D5C3-449E-B1E7-6B662268CB1F}" dt="2024-10-04T12:01:49.644" v="5209" actId="1076"/>
          <ac:picMkLst>
            <pc:docMk/>
            <pc:sldMk cId="934457112" sldId="278"/>
            <ac:picMk id="3" creationId="{0EC81F7B-DB1D-7BE2-8287-F0E90739341B}"/>
          </ac:picMkLst>
        </pc:picChg>
        <pc:picChg chg="mod">
          <ac:chgData name="THU TA ZAW" userId="2d0466800bfc74e1" providerId="LiveId" clId="{C7D02F53-D5C3-449E-B1E7-6B662268CB1F}" dt="2024-10-04T12:01:52.475" v="5210" actId="1076"/>
          <ac:picMkLst>
            <pc:docMk/>
            <pc:sldMk cId="934457112" sldId="278"/>
            <ac:picMk id="5" creationId="{083DA917-CF54-756E-2CB6-9874F26DF5B0}"/>
          </ac:picMkLst>
        </pc:picChg>
        <pc:picChg chg="mod">
          <ac:chgData name="THU TA ZAW" userId="2d0466800bfc74e1" providerId="LiveId" clId="{C7D02F53-D5C3-449E-B1E7-6B662268CB1F}" dt="2024-10-04T12:01:57.563" v="5211" actId="1076"/>
          <ac:picMkLst>
            <pc:docMk/>
            <pc:sldMk cId="934457112" sldId="278"/>
            <ac:picMk id="7" creationId="{D8C6C886-5456-12A5-149E-C141733A8503}"/>
          </ac:picMkLst>
        </pc:picChg>
        <pc:picChg chg="del">
          <ac:chgData name="THU TA ZAW" userId="2d0466800bfc74e1" providerId="LiveId" clId="{C7D02F53-D5C3-449E-B1E7-6B662268CB1F}" dt="2024-10-04T11:49:53.263" v="4419" actId="478"/>
          <ac:picMkLst>
            <pc:docMk/>
            <pc:sldMk cId="934457112" sldId="278"/>
            <ac:picMk id="11" creationId="{CC4631C1-167E-D803-B659-F1873F0796DA}"/>
          </ac:picMkLst>
        </pc:picChg>
      </pc:sldChg>
      <pc:sldChg chg="modSp add mod">
        <pc:chgData name="THU TA ZAW" userId="2d0466800bfc74e1" providerId="LiveId" clId="{C7D02F53-D5C3-449E-B1E7-6B662268CB1F}" dt="2024-10-04T12:18:09.285" v="5354" actId="20577"/>
        <pc:sldMkLst>
          <pc:docMk/>
          <pc:sldMk cId="2037559644" sldId="279"/>
        </pc:sldMkLst>
        <pc:spChg chg="mod">
          <ac:chgData name="THU TA ZAW" userId="2d0466800bfc74e1" providerId="LiveId" clId="{C7D02F53-D5C3-449E-B1E7-6B662268CB1F}" dt="2024-10-04T12:18:09.285" v="5354" actId="20577"/>
          <ac:spMkLst>
            <pc:docMk/>
            <pc:sldMk cId="2037559644" sldId="279"/>
            <ac:spMk id="9" creationId="{00000000-0000-0000-0000-000000000000}"/>
          </ac:spMkLst>
        </pc:spChg>
      </pc:sldChg>
      <pc:sldMasterChg chg="modSldLayout">
        <pc:chgData name="THU TA ZAW" userId="2d0466800bfc74e1" providerId="LiveId" clId="{C7D02F53-D5C3-449E-B1E7-6B662268CB1F}" dt="2024-10-03T06:10:56.105" v="267"/>
        <pc:sldMasterMkLst>
          <pc:docMk/>
          <pc:sldMasterMk cId="0" sldId="2147483648"/>
        </pc:sldMasterMkLst>
        <pc:sldLayoutChg chg="setBg">
          <pc:chgData name="THU TA ZAW" userId="2d0466800bfc74e1" providerId="LiveId" clId="{C7D02F53-D5C3-449E-B1E7-6B662268CB1F}" dt="2024-10-03T06:10:56.105" v="267"/>
          <pc:sldLayoutMkLst>
            <pc:docMk/>
            <pc:sldMasterMk cId="0" sldId="2147483648"/>
            <pc:sldLayoutMk cId="0" sldId="2147483652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B81FE4-8262-4A1E-88D3-5B12BDE1890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B2D94DC-8385-419B-9CD7-B640695C6815}">
      <dgm:prSet/>
      <dgm:spPr/>
      <dgm:t>
        <a:bodyPr/>
        <a:lstStyle/>
        <a:p>
          <a:r>
            <a:rPr lang="en-US" dirty="0"/>
            <a:t>Successfully destroy 50-75% of tumor volume for liver cancer</a:t>
          </a:r>
        </a:p>
      </dgm:t>
    </dgm:pt>
    <dgm:pt modelId="{6585F6B1-C332-47E8-9A9A-7BB7FF6E5905}" type="parTrans" cxnId="{F55CFB03-9ACF-40BA-82C4-7F6E6472F4BF}">
      <dgm:prSet/>
      <dgm:spPr/>
      <dgm:t>
        <a:bodyPr/>
        <a:lstStyle/>
        <a:p>
          <a:endParaRPr lang="en-US"/>
        </a:p>
      </dgm:t>
    </dgm:pt>
    <dgm:pt modelId="{845EE8E2-C8D8-4635-82C4-43B376F91FA3}" type="sibTrans" cxnId="{F55CFB03-9ACF-40BA-82C4-7F6E6472F4BF}">
      <dgm:prSet/>
      <dgm:spPr/>
      <dgm:t>
        <a:bodyPr/>
        <a:lstStyle/>
        <a:p>
          <a:endParaRPr lang="en-US"/>
        </a:p>
      </dgm:t>
    </dgm:pt>
    <dgm:pt modelId="{56A34674-6881-4F29-AEEE-A8A3CC3E6E7C}">
      <dgm:prSet/>
      <dgm:spPr/>
      <dgm:t>
        <a:bodyPr/>
        <a:lstStyle/>
        <a:p>
          <a:r>
            <a:rPr lang="en-US" dirty="0"/>
            <a:t>Over 80% success rate in treated animals </a:t>
          </a:r>
        </a:p>
      </dgm:t>
    </dgm:pt>
    <dgm:pt modelId="{85666C94-B697-4EA1-914E-1566A41D26D0}" type="parTrans" cxnId="{62CD6869-93AB-47E6-9FDB-985E97845793}">
      <dgm:prSet/>
      <dgm:spPr/>
      <dgm:t>
        <a:bodyPr/>
        <a:lstStyle/>
        <a:p>
          <a:endParaRPr lang="en-US"/>
        </a:p>
      </dgm:t>
    </dgm:pt>
    <dgm:pt modelId="{A0C23F8E-6BE3-401B-AC78-F5521C64AAC5}" type="sibTrans" cxnId="{62CD6869-93AB-47E6-9FDB-985E97845793}">
      <dgm:prSet/>
      <dgm:spPr/>
      <dgm:t>
        <a:bodyPr/>
        <a:lstStyle/>
        <a:p>
          <a:endParaRPr lang="en-US"/>
        </a:p>
      </dgm:t>
    </dgm:pt>
    <dgm:pt modelId="{D3231319-D320-41B3-A561-F77C5B82FA04}">
      <dgm:prSet/>
      <dgm:spPr/>
      <dgm:t>
        <a:bodyPr/>
        <a:lstStyle/>
        <a:p>
          <a:r>
            <a:rPr lang="en-US" dirty="0"/>
            <a:t>FDA Approval (2023) in USA for treatment in Human.</a:t>
          </a:r>
        </a:p>
      </dgm:t>
    </dgm:pt>
    <dgm:pt modelId="{975090F4-EBCC-473A-A999-BC85477F073C}" type="parTrans" cxnId="{86215627-DA19-4042-93A5-C4B60270F25D}">
      <dgm:prSet/>
      <dgm:spPr/>
      <dgm:t>
        <a:bodyPr/>
        <a:lstStyle/>
        <a:p>
          <a:endParaRPr lang="en-US"/>
        </a:p>
      </dgm:t>
    </dgm:pt>
    <dgm:pt modelId="{F64FC8F3-F2CC-4792-B2D1-49421A8A6159}" type="sibTrans" cxnId="{86215627-DA19-4042-93A5-C4B60270F25D}">
      <dgm:prSet/>
      <dgm:spPr/>
      <dgm:t>
        <a:bodyPr/>
        <a:lstStyle/>
        <a:p>
          <a:endParaRPr lang="en-US"/>
        </a:p>
      </dgm:t>
    </dgm:pt>
    <dgm:pt modelId="{883649AB-732A-4358-9BF8-4BBD3E577279}">
      <dgm:prSet/>
      <dgm:spPr/>
      <dgm:t>
        <a:bodyPr/>
        <a:lstStyle/>
        <a:p>
          <a:r>
            <a:rPr lang="en-US" dirty="0"/>
            <a:t>Currently ongoing clinical trials for kidney cancer treatment and pancreas. </a:t>
          </a:r>
        </a:p>
      </dgm:t>
    </dgm:pt>
    <dgm:pt modelId="{BE389D5E-6A08-4468-AEF8-D75A70B03EF0}" type="parTrans" cxnId="{F4D7FC7E-A6D5-4B93-BAF8-88FE9E344421}">
      <dgm:prSet/>
      <dgm:spPr/>
      <dgm:t>
        <a:bodyPr/>
        <a:lstStyle/>
        <a:p>
          <a:endParaRPr lang="en-US"/>
        </a:p>
      </dgm:t>
    </dgm:pt>
    <dgm:pt modelId="{1D2DAA3E-4CDB-4EE0-A27F-D4D29B5F6507}" type="sibTrans" cxnId="{F4D7FC7E-A6D5-4B93-BAF8-88FE9E344421}">
      <dgm:prSet/>
      <dgm:spPr/>
      <dgm:t>
        <a:bodyPr/>
        <a:lstStyle/>
        <a:p>
          <a:endParaRPr lang="en-US"/>
        </a:p>
      </dgm:t>
    </dgm:pt>
    <dgm:pt modelId="{5F5A289C-BCEB-4A6D-80B4-BF9213B8AC79}">
      <dgm:prSet/>
      <dgm:spPr/>
      <dgm:t>
        <a:bodyPr/>
        <a:lstStyle/>
        <a:p>
          <a:r>
            <a:rPr lang="en-US" dirty="0"/>
            <a:t>IN 2024</a:t>
          </a:r>
        </a:p>
      </dgm:t>
    </dgm:pt>
    <dgm:pt modelId="{345E35FB-EFD3-4EF3-A12E-D6B3B9A98740}" type="sibTrans" cxnId="{ED722F17-E107-480B-AC91-70B6E7B3C364}">
      <dgm:prSet/>
      <dgm:spPr/>
      <dgm:t>
        <a:bodyPr/>
        <a:lstStyle/>
        <a:p>
          <a:endParaRPr lang="en-US"/>
        </a:p>
      </dgm:t>
    </dgm:pt>
    <dgm:pt modelId="{90390BCF-4836-45AC-833A-3B0A63066643}" type="parTrans" cxnId="{ED722F17-E107-480B-AC91-70B6E7B3C364}">
      <dgm:prSet/>
      <dgm:spPr/>
      <dgm:t>
        <a:bodyPr/>
        <a:lstStyle/>
        <a:p>
          <a:endParaRPr lang="en-US"/>
        </a:p>
      </dgm:t>
    </dgm:pt>
    <dgm:pt modelId="{06C1122E-0865-416B-91A7-8544CAC8EEC5}" type="pres">
      <dgm:prSet presAssocID="{61B81FE4-8262-4A1E-88D3-5B12BDE18906}" presName="vert0" presStyleCnt="0">
        <dgm:presLayoutVars>
          <dgm:dir/>
          <dgm:animOne val="branch"/>
          <dgm:animLvl val="lvl"/>
        </dgm:presLayoutVars>
      </dgm:prSet>
      <dgm:spPr/>
    </dgm:pt>
    <dgm:pt modelId="{48CAA600-FBE5-4F18-B0B9-0F2A3BDAD1DE}" type="pres">
      <dgm:prSet presAssocID="{5F5A289C-BCEB-4A6D-80B4-BF9213B8AC79}" presName="thickLine" presStyleLbl="alignNode1" presStyleIdx="0" presStyleCnt="1"/>
      <dgm:spPr/>
    </dgm:pt>
    <dgm:pt modelId="{C9A5A6BD-838A-401D-B840-A5E5D7FEE818}" type="pres">
      <dgm:prSet presAssocID="{5F5A289C-BCEB-4A6D-80B4-BF9213B8AC79}" presName="horz1" presStyleCnt="0"/>
      <dgm:spPr/>
    </dgm:pt>
    <dgm:pt modelId="{64BFA02B-C8FC-443D-98A3-9305553EF96A}" type="pres">
      <dgm:prSet presAssocID="{5F5A289C-BCEB-4A6D-80B4-BF9213B8AC79}" presName="tx1" presStyleLbl="revTx" presStyleIdx="0" presStyleCnt="5"/>
      <dgm:spPr/>
    </dgm:pt>
    <dgm:pt modelId="{6BDE18E7-3BB3-48BF-842A-BC7EBA34771B}" type="pres">
      <dgm:prSet presAssocID="{5F5A289C-BCEB-4A6D-80B4-BF9213B8AC79}" presName="vert1" presStyleCnt="0"/>
      <dgm:spPr/>
    </dgm:pt>
    <dgm:pt modelId="{27DB9C09-B1A6-49B5-BE19-7F9BDD75E421}" type="pres">
      <dgm:prSet presAssocID="{CB2D94DC-8385-419B-9CD7-B640695C6815}" presName="vertSpace2a" presStyleCnt="0"/>
      <dgm:spPr/>
    </dgm:pt>
    <dgm:pt modelId="{B6DD9E89-387F-4E73-9072-CCE6124D3BA5}" type="pres">
      <dgm:prSet presAssocID="{CB2D94DC-8385-419B-9CD7-B640695C6815}" presName="horz2" presStyleCnt="0"/>
      <dgm:spPr/>
    </dgm:pt>
    <dgm:pt modelId="{876B4728-675D-482B-96FC-58925E28C9AC}" type="pres">
      <dgm:prSet presAssocID="{CB2D94DC-8385-419B-9CD7-B640695C6815}" presName="horzSpace2" presStyleCnt="0"/>
      <dgm:spPr/>
    </dgm:pt>
    <dgm:pt modelId="{1A7F27BB-A548-46B1-9BAC-BE164AF71FEA}" type="pres">
      <dgm:prSet presAssocID="{CB2D94DC-8385-419B-9CD7-B640695C6815}" presName="tx2" presStyleLbl="revTx" presStyleIdx="1" presStyleCnt="5"/>
      <dgm:spPr/>
    </dgm:pt>
    <dgm:pt modelId="{F4257D43-8F29-49FA-AE60-ACCC54491EA5}" type="pres">
      <dgm:prSet presAssocID="{CB2D94DC-8385-419B-9CD7-B640695C6815}" presName="vert2" presStyleCnt="0"/>
      <dgm:spPr/>
    </dgm:pt>
    <dgm:pt modelId="{403CAF00-6681-4056-AC7D-24D54CCB80FA}" type="pres">
      <dgm:prSet presAssocID="{CB2D94DC-8385-419B-9CD7-B640695C6815}" presName="thinLine2b" presStyleLbl="callout" presStyleIdx="0" presStyleCnt="4"/>
      <dgm:spPr/>
    </dgm:pt>
    <dgm:pt modelId="{52728514-3AB3-490D-B6A8-D3C782F9E78A}" type="pres">
      <dgm:prSet presAssocID="{CB2D94DC-8385-419B-9CD7-B640695C6815}" presName="vertSpace2b" presStyleCnt="0"/>
      <dgm:spPr/>
    </dgm:pt>
    <dgm:pt modelId="{39D782B5-C21A-4CAC-8D24-CAF1EA891202}" type="pres">
      <dgm:prSet presAssocID="{56A34674-6881-4F29-AEEE-A8A3CC3E6E7C}" presName="horz2" presStyleCnt="0"/>
      <dgm:spPr/>
    </dgm:pt>
    <dgm:pt modelId="{38B54696-8489-47B9-B7CB-A9B0944006B9}" type="pres">
      <dgm:prSet presAssocID="{56A34674-6881-4F29-AEEE-A8A3CC3E6E7C}" presName="horzSpace2" presStyleCnt="0"/>
      <dgm:spPr/>
    </dgm:pt>
    <dgm:pt modelId="{0B080F04-408A-4883-807B-ABD467A2429F}" type="pres">
      <dgm:prSet presAssocID="{56A34674-6881-4F29-AEEE-A8A3CC3E6E7C}" presName="tx2" presStyleLbl="revTx" presStyleIdx="2" presStyleCnt="5"/>
      <dgm:spPr/>
    </dgm:pt>
    <dgm:pt modelId="{D6EAC3EC-7D40-4C9B-BCD6-A9A8AF4A1AEA}" type="pres">
      <dgm:prSet presAssocID="{56A34674-6881-4F29-AEEE-A8A3CC3E6E7C}" presName="vert2" presStyleCnt="0"/>
      <dgm:spPr/>
    </dgm:pt>
    <dgm:pt modelId="{D858E944-CF96-4881-9D30-252C404F164C}" type="pres">
      <dgm:prSet presAssocID="{56A34674-6881-4F29-AEEE-A8A3CC3E6E7C}" presName="thinLine2b" presStyleLbl="callout" presStyleIdx="1" presStyleCnt="4"/>
      <dgm:spPr/>
    </dgm:pt>
    <dgm:pt modelId="{689DB81F-F266-4661-B5C4-9C6974BE14C8}" type="pres">
      <dgm:prSet presAssocID="{56A34674-6881-4F29-AEEE-A8A3CC3E6E7C}" presName="vertSpace2b" presStyleCnt="0"/>
      <dgm:spPr/>
    </dgm:pt>
    <dgm:pt modelId="{2E8AAA8F-3F09-43D9-96C0-DE7D199871B4}" type="pres">
      <dgm:prSet presAssocID="{D3231319-D320-41B3-A561-F77C5B82FA04}" presName="horz2" presStyleCnt="0"/>
      <dgm:spPr/>
    </dgm:pt>
    <dgm:pt modelId="{F6C7C08A-EF7D-467B-A453-57E3BE15F3FC}" type="pres">
      <dgm:prSet presAssocID="{D3231319-D320-41B3-A561-F77C5B82FA04}" presName="horzSpace2" presStyleCnt="0"/>
      <dgm:spPr/>
    </dgm:pt>
    <dgm:pt modelId="{D780227E-A023-40C0-BBA2-1A8F595B2C14}" type="pres">
      <dgm:prSet presAssocID="{D3231319-D320-41B3-A561-F77C5B82FA04}" presName="tx2" presStyleLbl="revTx" presStyleIdx="3" presStyleCnt="5"/>
      <dgm:spPr/>
    </dgm:pt>
    <dgm:pt modelId="{F6A9624A-A2F6-4819-A676-35D0DCCBCF73}" type="pres">
      <dgm:prSet presAssocID="{D3231319-D320-41B3-A561-F77C5B82FA04}" presName="vert2" presStyleCnt="0"/>
      <dgm:spPr/>
    </dgm:pt>
    <dgm:pt modelId="{83D6D3AF-DF24-4AFC-B903-BD7E6932DF28}" type="pres">
      <dgm:prSet presAssocID="{D3231319-D320-41B3-A561-F77C5B82FA04}" presName="thinLine2b" presStyleLbl="callout" presStyleIdx="2" presStyleCnt="4"/>
      <dgm:spPr/>
    </dgm:pt>
    <dgm:pt modelId="{1BD29BB3-871E-49DD-9595-5F2DC23F94F2}" type="pres">
      <dgm:prSet presAssocID="{D3231319-D320-41B3-A561-F77C5B82FA04}" presName="vertSpace2b" presStyleCnt="0"/>
      <dgm:spPr/>
    </dgm:pt>
    <dgm:pt modelId="{A043B150-85E4-44C9-9D36-4CC7E8FF4893}" type="pres">
      <dgm:prSet presAssocID="{883649AB-732A-4358-9BF8-4BBD3E577279}" presName="horz2" presStyleCnt="0"/>
      <dgm:spPr/>
    </dgm:pt>
    <dgm:pt modelId="{985A4857-5D79-47E2-A5C8-74667A469A2A}" type="pres">
      <dgm:prSet presAssocID="{883649AB-732A-4358-9BF8-4BBD3E577279}" presName="horzSpace2" presStyleCnt="0"/>
      <dgm:spPr/>
    </dgm:pt>
    <dgm:pt modelId="{4273F59A-448E-4374-BFF4-16F16D5A3AA1}" type="pres">
      <dgm:prSet presAssocID="{883649AB-732A-4358-9BF8-4BBD3E577279}" presName="tx2" presStyleLbl="revTx" presStyleIdx="4" presStyleCnt="5"/>
      <dgm:spPr/>
    </dgm:pt>
    <dgm:pt modelId="{96C5890C-AC71-4B95-B152-7438B3928687}" type="pres">
      <dgm:prSet presAssocID="{883649AB-732A-4358-9BF8-4BBD3E577279}" presName="vert2" presStyleCnt="0"/>
      <dgm:spPr/>
    </dgm:pt>
    <dgm:pt modelId="{FE360E2A-4AA3-4EE8-AEF2-6DDB092774C1}" type="pres">
      <dgm:prSet presAssocID="{883649AB-732A-4358-9BF8-4BBD3E577279}" presName="thinLine2b" presStyleLbl="callout" presStyleIdx="3" presStyleCnt="4"/>
      <dgm:spPr/>
    </dgm:pt>
    <dgm:pt modelId="{2189F65C-4853-48BA-AA6E-1D6A4357725C}" type="pres">
      <dgm:prSet presAssocID="{883649AB-732A-4358-9BF8-4BBD3E577279}" presName="vertSpace2b" presStyleCnt="0"/>
      <dgm:spPr/>
    </dgm:pt>
  </dgm:ptLst>
  <dgm:cxnLst>
    <dgm:cxn modelId="{1F3ED401-4F4F-40D7-BEBF-C9EE849BCAFE}" type="presOf" srcId="{CB2D94DC-8385-419B-9CD7-B640695C6815}" destId="{1A7F27BB-A548-46B1-9BAC-BE164AF71FEA}" srcOrd="0" destOrd="0" presId="urn:microsoft.com/office/officeart/2008/layout/LinedList"/>
    <dgm:cxn modelId="{F55CFB03-9ACF-40BA-82C4-7F6E6472F4BF}" srcId="{5F5A289C-BCEB-4A6D-80B4-BF9213B8AC79}" destId="{CB2D94DC-8385-419B-9CD7-B640695C6815}" srcOrd="0" destOrd="0" parTransId="{6585F6B1-C332-47E8-9A9A-7BB7FF6E5905}" sibTransId="{845EE8E2-C8D8-4635-82C4-43B376F91FA3}"/>
    <dgm:cxn modelId="{ED722F17-E107-480B-AC91-70B6E7B3C364}" srcId="{61B81FE4-8262-4A1E-88D3-5B12BDE18906}" destId="{5F5A289C-BCEB-4A6D-80B4-BF9213B8AC79}" srcOrd="0" destOrd="0" parTransId="{90390BCF-4836-45AC-833A-3B0A63066643}" sibTransId="{345E35FB-EFD3-4EF3-A12E-D6B3B9A98740}"/>
    <dgm:cxn modelId="{86215627-DA19-4042-93A5-C4B60270F25D}" srcId="{5F5A289C-BCEB-4A6D-80B4-BF9213B8AC79}" destId="{D3231319-D320-41B3-A561-F77C5B82FA04}" srcOrd="2" destOrd="0" parTransId="{975090F4-EBCC-473A-A999-BC85477F073C}" sibTransId="{F64FC8F3-F2CC-4792-B2D1-49421A8A6159}"/>
    <dgm:cxn modelId="{6DD5682B-27C7-4057-94B7-A94E506B6BD8}" type="presOf" srcId="{56A34674-6881-4F29-AEEE-A8A3CC3E6E7C}" destId="{0B080F04-408A-4883-807B-ABD467A2429F}" srcOrd="0" destOrd="0" presId="urn:microsoft.com/office/officeart/2008/layout/LinedList"/>
    <dgm:cxn modelId="{5ACE4541-2A62-4390-820B-39F7EE8B656D}" type="presOf" srcId="{883649AB-732A-4358-9BF8-4BBD3E577279}" destId="{4273F59A-448E-4374-BFF4-16F16D5A3AA1}" srcOrd="0" destOrd="0" presId="urn:microsoft.com/office/officeart/2008/layout/LinedList"/>
    <dgm:cxn modelId="{62CD6869-93AB-47E6-9FDB-985E97845793}" srcId="{5F5A289C-BCEB-4A6D-80B4-BF9213B8AC79}" destId="{56A34674-6881-4F29-AEEE-A8A3CC3E6E7C}" srcOrd="1" destOrd="0" parTransId="{85666C94-B697-4EA1-914E-1566A41D26D0}" sibTransId="{A0C23F8E-6BE3-401B-AC78-F5521C64AAC5}"/>
    <dgm:cxn modelId="{F4D7FC7E-A6D5-4B93-BAF8-88FE9E344421}" srcId="{5F5A289C-BCEB-4A6D-80B4-BF9213B8AC79}" destId="{883649AB-732A-4358-9BF8-4BBD3E577279}" srcOrd="3" destOrd="0" parTransId="{BE389D5E-6A08-4468-AEF8-D75A70B03EF0}" sibTransId="{1D2DAA3E-4CDB-4EE0-A27F-D4D29B5F6507}"/>
    <dgm:cxn modelId="{FF8F9A7F-C938-42EC-84E9-B0B3D1BCF5CF}" type="presOf" srcId="{D3231319-D320-41B3-A561-F77C5B82FA04}" destId="{D780227E-A023-40C0-BBA2-1A8F595B2C14}" srcOrd="0" destOrd="0" presId="urn:microsoft.com/office/officeart/2008/layout/LinedList"/>
    <dgm:cxn modelId="{027CD4C3-C9D6-4D9E-AA38-CF818780C633}" type="presOf" srcId="{5F5A289C-BCEB-4A6D-80B4-BF9213B8AC79}" destId="{64BFA02B-C8FC-443D-98A3-9305553EF96A}" srcOrd="0" destOrd="0" presId="urn:microsoft.com/office/officeart/2008/layout/LinedList"/>
    <dgm:cxn modelId="{2AB0E5F6-D62F-4CDC-86E4-DEBACDAB879D}" type="presOf" srcId="{61B81FE4-8262-4A1E-88D3-5B12BDE18906}" destId="{06C1122E-0865-416B-91A7-8544CAC8EEC5}" srcOrd="0" destOrd="0" presId="urn:microsoft.com/office/officeart/2008/layout/LinedList"/>
    <dgm:cxn modelId="{929BC148-E1B5-48D5-9006-5ECE261998FA}" type="presParOf" srcId="{06C1122E-0865-416B-91A7-8544CAC8EEC5}" destId="{48CAA600-FBE5-4F18-B0B9-0F2A3BDAD1DE}" srcOrd="0" destOrd="0" presId="urn:microsoft.com/office/officeart/2008/layout/LinedList"/>
    <dgm:cxn modelId="{7CD3F90F-70AE-4CF5-ADD1-44C4562D51C4}" type="presParOf" srcId="{06C1122E-0865-416B-91A7-8544CAC8EEC5}" destId="{C9A5A6BD-838A-401D-B840-A5E5D7FEE818}" srcOrd="1" destOrd="0" presId="urn:microsoft.com/office/officeart/2008/layout/LinedList"/>
    <dgm:cxn modelId="{314FFC15-3F92-48D3-B315-70445AE02ED9}" type="presParOf" srcId="{C9A5A6BD-838A-401D-B840-A5E5D7FEE818}" destId="{64BFA02B-C8FC-443D-98A3-9305553EF96A}" srcOrd="0" destOrd="0" presId="urn:microsoft.com/office/officeart/2008/layout/LinedList"/>
    <dgm:cxn modelId="{64FB0E90-47EF-4BFB-B9A5-F7EC8A6B7CA3}" type="presParOf" srcId="{C9A5A6BD-838A-401D-B840-A5E5D7FEE818}" destId="{6BDE18E7-3BB3-48BF-842A-BC7EBA34771B}" srcOrd="1" destOrd="0" presId="urn:microsoft.com/office/officeart/2008/layout/LinedList"/>
    <dgm:cxn modelId="{09509AC0-0A6D-4BF9-99B6-06FBDC89CFA6}" type="presParOf" srcId="{6BDE18E7-3BB3-48BF-842A-BC7EBA34771B}" destId="{27DB9C09-B1A6-49B5-BE19-7F9BDD75E421}" srcOrd="0" destOrd="0" presId="urn:microsoft.com/office/officeart/2008/layout/LinedList"/>
    <dgm:cxn modelId="{8162918E-5CA7-4F4A-B30F-BB2CA8424252}" type="presParOf" srcId="{6BDE18E7-3BB3-48BF-842A-BC7EBA34771B}" destId="{B6DD9E89-387F-4E73-9072-CCE6124D3BA5}" srcOrd="1" destOrd="0" presId="urn:microsoft.com/office/officeart/2008/layout/LinedList"/>
    <dgm:cxn modelId="{51361288-9B86-4779-8A70-2A77793482C9}" type="presParOf" srcId="{B6DD9E89-387F-4E73-9072-CCE6124D3BA5}" destId="{876B4728-675D-482B-96FC-58925E28C9AC}" srcOrd="0" destOrd="0" presId="urn:microsoft.com/office/officeart/2008/layout/LinedList"/>
    <dgm:cxn modelId="{1620AC8D-F947-43FF-AF5C-6EAA1FEDD8D3}" type="presParOf" srcId="{B6DD9E89-387F-4E73-9072-CCE6124D3BA5}" destId="{1A7F27BB-A548-46B1-9BAC-BE164AF71FEA}" srcOrd="1" destOrd="0" presId="urn:microsoft.com/office/officeart/2008/layout/LinedList"/>
    <dgm:cxn modelId="{6370DCCE-4711-4365-9D2E-F8C0B3472241}" type="presParOf" srcId="{B6DD9E89-387F-4E73-9072-CCE6124D3BA5}" destId="{F4257D43-8F29-49FA-AE60-ACCC54491EA5}" srcOrd="2" destOrd="0" presId="urn:microsoft.com/office/officeart/2008/layout/LinedList"/>
    <dgm:cxn modelId="{01464449-1B45-4F70-86CA-0862BB612DF5}" type="presParOf" srcId="{6BDE18E7-3BB3-48BF-842A-BC7EBA34771B}" destId="{403CAF00-6681-4056-AC7D-24D54CCB80FA}" srcOrd="2" destOrd="0" presId="urn:microsoft.com/office/officeart/2008/layout/LinedList"/>
    <dgm:cxn modelId="{6BD70C21-8062-4176-A37D-8280874FB23A}" type="presParOf" srcId="{6BDE18E7-3BB3-48BF-842A-BC7EBA34771B}" destId="{52728514-3AB3-490D-B6A8-D3C782F9E78A}" srcOrd="3" destOrd="0" presId="urn:microsoft.com/office/officeart/2008/layout/LinedList"/>
    <dgm:cxn modelId="{AF1B9316-4F93-4CC2-9282-9B78907B2C41}" type="presParOf" srcId="{6BDE18E7-3BB3-48BF-842A-BC7EBA34771B}" destId="{39D782B5-C21A-4CAC-8D24-CAF1EA891202}" srcOrd="4" destOrd="0" presId="urn:microsoft.com/office/officeart/2008/layout/LinedList"/>
    <dgm:cxn modelId="{C2E059A0-27EE-405B-B9E3-7F6BE98AFA5A}" type="presParOf" srcId="{39D782B5-C21A-4CAC-8D24-CAF1EA891202}" destId="{38B54696-8489-47B9-B7CB-A9B0944006B9}" srcOrd="0" destOrd="0" presId="urn:microsoft.com/office/officeart/2008/layout/LinedList"/>
    <dgm:cxn modelId="{940456D5-72ED-4585-8EAC-84AB3903BEFE}" type="presParOf" srcId="{39D782B5-C21A-4CAC-8D24-CAF1EA891202}" destId="{0B080F04-408A-4883-807B-ABD467A2429F}" srcOrd="1" destOrd="0" presId="urn:microsoft.com/office/officeart/2008/layout/LinedList"/>
    <dgm:cxn modelId="{F0242AC3-7D7C-4AD2-A5D6-339A920B2CCB}" type="presParOf" srcId="{39D782B5-C21A-4CAC-8D24-CAF1EA891202}" destId="{D6EAC3EC-7D40-4C9B-BCD6-A9A8AF4A1AEA}" srcOrd="2" destOrd="0" presId="urn:microsoft.com/office/officeart/2008/layout/LinedList"/>
    <dgm:cxn modelId="{85F167E5-A2B4-4169-9FA7-9B887D01B456}" type="presParOf" srcId="{6BDE18E7-3BB3-48BF-842A-BC7EBA34771B}" destId="{D858E944-CF96-4881-9D30-252C404F164C}" srcOrd="5" destOrd="0" presId="urn:microsoft.com/office/officeart/2008/layout/LinedList"/>
    <dgm:cxn modelId="{C7C0B9F3-4DAB-401E-8946-994BFF7A4F78}" type="presParOf" srcId="{6BDE18E7-3BB3-48BF-842A-BC7EBA34771B}" destId="{689DB81F-F266-4661-B5C4-9C6974BE14C8}" srcOrd="6" destOrd="0" presId="urn:microsoft.com/office/officeart/2008/layout/LinedList"/>
    <dgm:cxn modelId="{CFEF3EDF-B6D4-4FA0-861D-DC631A5B5772}" type="presParOf" srcId="{6BDE18E7-3BB3-48BF-842A-BC7EBA34771B}" destId="{2E8AAA8F-3F09-43D9-96C0-DE7D199871B4}" srcOrd="7" destOrd="0" presId="urn:microsoft.com/office/officeart/2008/layout/LinedList"/>
    <dgm:cxn modelId="{661B3475-4D40-402C-ADB9-CDCE7E317B4A}" type="presParOf" srcId="{2E8AAA8F-3F09-43D9-96C0-DE7D199871B4}" destId="{F6C7C08A-EF7D-467B-A453-57E3BE15F3FC}" srcOrd="0" destOrd="0" presId="urn:microsoft.com/office/officeart/2008/layout/LinedList"/>
    <dgm:cxn modelId="{6CDDEAAC-D3E3-4AFB-9440-76914776334F}" type="presParOf" srcId="{2E8AAA8F-3F09-43D9-96C0-DE7D199871B4}" destId="{D780227E-A023-40C0-BBA2-1A8F595B2C14}" srcOrd="1" destOrd="0" presId="urn:microsoft.com/office/officeart/2008/layout/LinedList"/>
    <dgm:cxn modelId="{CEFF9BC5-F3C0-4570-BE59-A550E04BF0C4}" type="presParOf" srcId="{2E8AAA8F-3F09-43D9-96C0-DE7D199871B4}" destId="{F6A9624A-A2F6-4819-A676-35D0DCCBCF73}" srcOrd="2" destOrd="0" presId="urn:microsoft.com/office/officeart/2008/layout/LinedList"/>
    <dgm:cxn modelId="{6AABB0E1-C8DF-4474-B8C9-0AAABAB6AAAC}" type="presParOf" srcId="{6BDE18E7-3BB3-48BF-842A-BC7EBA34771B}" destId="{83D6D3AF-DF24-4AFC-B903-BD7E6932DF28}" srcOrd="8" destOrd="0" presId="urn:microsoft.com/office/officeart/2008/layout/LinedList"/>
    <dgm:cxn modelId="{3E2F9134-3A5E-4DC0-9178-C7F371CE74F5}" type="presParOf" srcId="{6BDE18E7-3BB3-48BF-842A-BC7EBA34771B}" destId="{1BD29BB3-871E-49DD-9595-5F2DC23F94F2}" srcOrd="9" destOrd="0" presId="urn:microsoft.com/office/officeart/2008/layout/LinedList"/>
    <dgm:cxn modelId="{669B1032-30F5-44F4-8863-9D2F4495600A}" type="presParOf" srcId="{6BDE18E7-3BB3-48BF-842A-BC7EBA34771B}" destId="{A043B150-85E4-44C9-9D36-4CC7E8FF4893}" srcOrd="10" destOrd="0" presId="urn:microsoft.com/office/officeart/2008/layout/LinedList"/>
    <dgm:cxn modelId="{969C568E-C76E-498D-9E30-38ACF68E20D7}" type="presParOf" srcId="{A043B150-85E4-44C9-9D36-4CC7E8FF4893}" destId="{985A4857-5D79-47E2-A5C8-74667A469A2A}" srcOrd="0" destOrd="0" presId="urn:microsoft.com/office/officeart/2008/layout/LinedList"/>
    <dgm:cxn modelId="{CAA6E648-1E81-46EA-8037-DD0E40EC251E}" type="presParOf" srcId="{A043B150-85E4-44C9-9D36-4CC7E8FF4893}" destId="{4273F59A-448E-4374-BFF4-16F16D5A3AA1}" srcOrd="1" destOrd="0" presId="urn:microsoft.com/office/officeart/2008/layout/LinedList"/>
    <dgm:cxn modelId="{CB480905-CA43-4C79-B515-CFEC05B06BF0}" type="presParOf" srcId="{A043B150-85E4-44C9-9D36-4CC7E8FF4893}" destId="{96C5890C-AC71-4B95-B152-7438B3928687}" srcOrd="2" destOrd="0" presId="urn:microsoft.com/office/officeart/2008/layout/LinedList"/>
    <dgm:cxn modelId="{C2B2F100-A666-4F9C-B832-5B791171F078}" type="presParOf" srcId="{6BDE18E7-3BB3-48BF-842A-BC7EBA34771B}" destId="{FE360E2A-4AA3-4EE8-AEF2-6DDB092774C1}" srcOrd="11" destOrd="0" presId="urn:microsoft.com/office/officeart/2008/layout/LinedList"/>
    <dgm:cxn modelId="{1A47CDC0-23C8-4618-A193-12A1FD29DC9A}" type="presParOf" srcId="{6BDE18E7-3BB3-48BF-842A-BC7EBA34771B}" destId="{2189F65C-4853-48BA-AA6E-1D6A4357725C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CAA600-FBE5-4F18-B0B9-0F2A3BDAD1DE}">
      <dsp:nvSpPr>
        <dsp:cNvPr id="0" name=""/>
        <dsp:cNvSpPr/>
      </dsp:nvSpPr>
      <dsp:spPr>
        <a:xfrm>
          <a:off x="0" y="0"/>
          <a:ext cx="1342224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BFA02B-C8FC-443D-98A3-9305553EF96A}">
      <dsp:nvSpPr>
        <dsp:cNvPr id="0" name=""/>
        <dsp:cNvSpPr/>
      </dsp:nvSpPr>
      <dsp:spPr>
        <a:xfrm>
          <a:off x="0" y="0"/>
          <a:ext cx="2684449" cy="3962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IN 2024</a:t>
          </a:r>
        </a:p>
      </dsp:txBody>
      <dsp:txXfrm>
        <a:off x="0" y="0"/>
        <a:ext cx="2684449" cy="3962220"/>
      </dsp:txXfrm>
    </dsp:sp>
    <dsp:sp modelId="{1A7F27BB-A548-46B1-9BAC-BE164AF71FEA}">
      <dsp:nvSpPr>
        <dsp:cNvPr id="0" name=""/>
        <dsp:cNvSpPr/>
      </dsp:nvSpPr>
      <dsp:spPr>
        <a:xfrm>
          <a:off x="2885783" y="46577"/>
          <a:ext cx="10536465" cy="9315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Successfully destroy 50-75% of tumor volume for liver cancer</a:t>
          </a:r>
        </a:p>
      </dsp:txBody>
      <dsp:txXfrm>
        <a:off x="2885783" y="46577"/>
        <a:ext cx="10536465" cy="931547"/>
      </dsp:txXfrm>
    </dsp:sp>
    <dsp:sp modelId="{403CAF00-6681-4056-AC7D-24D54CCB80FA}">
      <dsp:nvSpPr>
        <dsp:cNvPr id="0" name=""/>
        <dsp:cNvSpPr/>
      </dsp:nvSpPr>
      <dsp:spPr>
        <a:xfrm>
          <a:off x="2684449" y="978124"/>
          <a:ext cx="107377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080F04-408A-4883-807B-ABD467A2429F}">
      <dsp:nvSpPr>
        <dsp:cNvPr id="0" name=""/>
        <dsp:cNvSpPr/>
      </dsp:nvSpPr>
      <dsp:spPr>
        <a:xfrm>
          <a:off x="2885783" y="1024702"/>
          <a:ext cx="10536465" cy="9315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Over 80% success rate in treated animals </a:t>
          </a:r>
        </a:p>
      </dsp:txBody>
      <dsp:txXfrm>
        <a:off x="2885783" y="1024702"/>
        <a:ext cx="10536465" cy="931547"/>
      </dsp:txXfrm>
    </dsp:sp>
    <dsp:sp modelId="{D858E944-CF96-4881-9D30-252C404F164C}">
      <dsp:nvSpPr>
        <dsp:cNvPr id="0" name=""/>
        <dsp:cNvSpPr/>
      </dsp:nvSpPr>
      <dsp:spPr>
        <a:xfrm>
          <a:off x="2684449" y="1956249"/>
          <a:ext cx="107377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80227E-A023-40C0-BBA2-1A8F595B2C14}">
      <dsp:nvSpPr>
        <dsp:cNvPr id="0" name=""/>
        <dsp:cNvSpPr/>
      </dsp:nvSpPr>
      <dsp:spPr>
        <a:xfrm>
          <a:off x="2885783" y="2002826"/>
          <a:ext cx="10536465" cy="9315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FDA Approval (2023) in USA for treatment in Human.</a:t>
          </a:r>
        </a:p>
      </dsp:txBody>
      <dsp:txXfrm>
        <a:off x="2885783" y="2002826"/>
        <a:ext cx="10536465" cy="931547"/>
      </dsp:txXfrm>
    </dsp:sp>
    <dsp:sp modelId="{83D6D3AF-DF24-4AFC-B903-BD7E6932DF28}">
      <dsp:nvSpPr>
        <dsp:cNvPr id="0" name=""/>
        <dsp:cNvSpPr/>
      </dsp:nvSpPr>
      <dsp:spPr>
        <a:xfrm>
          <a:off x="2684449" y="2934374"/>
          <a:ext cx="107377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73F59A-448E-4374-BFF4-16F16D5A3AA1}">
      <dsp:nvSpPr>
        <dsp:cNvPr id="0" name=""/>
        <dsp:cNvSpPr/>
      </dsp:nvSpPr>
      <dsp:spPr>
        <a:xfrm>
          <a:off x="2885783" y="2980951"/>
          <a:ext cx="10536465" cy="9315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Currently ongoing clinical trials for kidney cancer treatment and pancreas. </a:t>
          </a:r>
        </a:p>
      </dsp:txBody>
      <dsp:txXfrm>
        <a:off x="2885783" y="2980951"/>
        <a:ext cx="10536465" cy="931547"/>
      </dsp:txXfrm>
    </dsp:sp>
    <dsp:sp modelId="{FE360E2A-4AA3-4EE8-AEF2-6DDB092774C1}">
      <dsp:nvSpPr>
        <dsp:cNvPr id="0" name=""/>
        <dsp:cNvSpPr/>
      </dsp:nvSpPr>
      <dsp:spPr>
        <a:xfrm>
          <a:off x="2684449" y="3912498"/>
          <a:ext cx="107377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335A35-E661-420D-9F76-1B79CA871047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67012-6D44-41D3-B2D1-A11DD76FD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93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1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D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1723" y="379852"/>
            <a:ext cx="17404553" cy="9527296"/>
            <a:chOff x="0" y="0"/>
            <a:chExt cx="23206071" cy="12703061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96479" cy="2516124"/>
              </a:xfrm>
              <a:custGeom>
                <a:avLst/>
                <a:gdLst/>
                <a:ahLst/>
                <a:cxnLst/>
                <a:rect l="l" t="t" r="r" b="b"/>
                <a:pathLst>
                  <a:path w="4596479" h="2516124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70293" y="192716"/>
              <a:ext cx="22836362" cy="12317628"/>
              <a:chOff x="0" y="0"/>
              <a:chExt cx="4596479" cy="2479279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4596479" cy="2479279"/>
              </a:xfrm>
              <a:custGeom>
                <a:avLst/>
                <a:gdLst/>
                <a:ahLst/>
                <a:cxnLst/>
                <a:rect l="l" t="t" r="r" b="b"/>
                <a:pathLst>
                  <a:path w="4596479" h="24792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9" name="Freeform 9"/>
          <p:cNvSpPr/>
          <p:nvPr/>
        </p:nvSpPr>
        <p:spPr>
          <a:xfrm>
            <a:off x="14104662" y="2832967"/>
            <a:ext cx="2738459" cy="3218346"/>
          </a:xfrm>
          <a:custGeom>
            <a:avLst/>
            <a:gdLst/>
            <a:ahLst/>
            <a:cxnLst/>
            <a:rect l="l" t="t" r="r" b="b"/>
            <a:pathLst>
              <a:path w="2738459" h="3218346">
                <a:moveTo>
                  <a:pt x="0" y="0"/>
                </a:moveTo>
                <a:lnTo>
                  <a:pt x="2738459" y="0"/>
                </a:lnTo>
                <a:lnTo>
                  <a:pt x="2738459" y="3218346"/>
                </a:lnTo>
                <a:lnTo>
                  <a:pt x="0" y="32183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034" t="-4432" r="-16589" b="-586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-3878630">
            <a:off x="3680702" y="1471233"/>
            <a:ext cx="2034541" cy="1667625"/>
          </a:xfrm>
          <a:custGeom>
            <a:avLst/>
            <a:gdLst/>
            <a:ahLst/>
            <a:cxnLst/>
            <a:rect l="l" t="t" r="r" b="b"/>
            <a:pathLst>
              <a:path w="2034541" h="1667625">
                <a:moveTo>
                  <a:pt x="0" y="0"/>
                </a:moveTo>
                <a:lnTo>
                  <a:pt x="2034540" y="0"/>
                </a:lnTo>
                <a:lnTo>
                  <a:pt x="2034540" y="1667624"/>
                </a:lnTo>
                <a:lnTo>
                  <a:pt x="0" y="16676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173931" y="6293853"/>
            <a:ext cx="4242992" cy="2681983"/>
          </a:xfrm>
          <a:custGeom>
            <a:avLst/>
            <a:gdLst/>
            <a:ahLst/>
            <a:cxnLst/>
            <a:rect l="l" t="t" r="r" b="b"/>
            <a:pathLst>
              <a:path w="4242992" h="2681983">
                <a:moveTo>
                  <a:pt x="0" y="0"/>
                </a:moveTo>
                <a:lnTo>
                  <a:pt x="4242991" y="0"/>
                </a:lnTo>
                <a:lnTo>
                  <a:pt x="4242991" y="2681984"/>
                </a:lnTo>
                <a:lnTo>
                  <a:pt x="0" y="26819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004" t="-21252" r="-5503" b="-2339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4183338" y="3693519"/>
            <a:ext cx="9921323" cy="1697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04"/>
              </a:lnSpc>
            </a:pPr>
            <a:r>
              <a:rPr lang="en-US" sz="9600" b="1" dirty="0">
                <a:solidFill>
                  <a:srgbClr val="261310"/>
                </a:solidFill>
                <a:latin typeface="Grand Cru S Bold"/>
                <a:ea typeface="Grand Cru S Bold"/>
                <a:cs typeface="Grand Cru S Bold"/>
                <a:sym typeface="Grand Cru S Bold"/>
              </a:rPr>
              <a:t>HISTOTRIPSY</a:t>
            </a:r>
            <a:endParaRPr lang="en-US" sz="11684" b="1" dirty="0">
              <a:solidFill>
                <a:srgbClr val="261310"/>
              </a:solidFill>
              <a:latin typeface="Grand Cru S Bold"/>
              <a:ea typeface="Grand Cru S Bold"/>
              <a:cs typeface="Grand Cru S Bold"/>
              <a:sym typeface="Grand Cru S Bold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1186322" y="2069819"/>
            <a:ext cx="3502854" cy="6816969"/>
          </a:xfrm>
          <a:custGeom>
            <a:avLst/>
            <a:gdLst/>
            <a:ahLst/>
            <a:cxnLst/>
            <a:rect l="l" t="t" r="r" b="b"/>
            <a:pathLst>
              <a:path w="3502854" h="6816969">
                <a:moveTo>
                  <a:pt x="0" y="0"/>
                </a:moveTo>
                <a:lnTo>
                  <a:pt x="3502854" y="0"/>
                </a:lnTo>
                <a:lnTo>
                  <a:pt x="3502854" y="6816970"/>
                </a:lnTo>
                <a:lnTo>
                  <a:pt x="0" y="68169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-9536387">
            <a:off x="12906278" y="1468382"/>
            <a:ext cx="3399978" cy="1673325"/>
          </a:xfrm>
          <a:custGeom>
            <a:avLst/>
            <a:gdLst/>
            <a:ahLst/>
            <a:cxnLst/>
            <a:rect l="l" t="t" r="r" b="b"/>
            <a:pathLst>
              <a:path w="3399978" h="1673325">
                <a:moveTo>
                  <a:pt x="0" y="0"/>
                </a:moveTo>
                <a:lnTo>
                  <a:pt x="3399978" y="0"/>
                </a:lnTo>
                <a:lnTo>
                  <a:pt x="3399978" y="1673326"/>
                </a:lnTo>
                <a:lnTo>
                  <a:pt x="0" y="167332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6548722" y="2560129"/>
            <a:ext cx="5513231" cy="405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3"/>
              </a:lnSpc>
            </a:pPr>
            <a:r>
              <a:rPr lang="en-US" sz="2459" b="1" dirty="0">
                <a:solidFill>
                  <a:srgbClr val="26131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Ultrasound Therapy for cancer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548722" y="7482164"/>
            <a:ext cx="5513231" cy="421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 b="1" dirty="0"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Presented by THU TA ZAW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2">
            <a:extLst>
              <a:ext uri="{FF2B5EF4-FFF2-40B4-BE49-F238E27FC236}">
                <a16:creationId xmlns:a16="http://schemas.microsoft.com/office/drawing/2014/main" id="{3F014D4A-097E-903D-5971-74D852D60330}"/>
              </a:ext>
            </a:extLst>
          </p:cNvPr>
          <p:cNvGrpSpPr/>
          <p:nvPr/>
        </p:nvGrpSpPr>
        <p:grpSpPr>
          <a:xfrm>
            <a:off x="441723" y="343785"/>
            <a:ext cx="17404553" cy="9563363"/>
            <a:chOff x="0" y="-48089"/>
            <a:chExt cx="23206071" cy="12751150"/>
          </a:xfrm>
        </p:grpSpPr>
        <p:grpSp>
          <p:nvGrpSpPr>
            <p:cNvPr id="14" name="Group 3">
              <a:extLst>
                <a:ext uri="{FF2B5EF4-FFF2-40B4-BE49-F238E27FC236}">
                  <a16:creationId xmlns:a16="http://schemas.microsoft.com/office/drawing/2014/main" id="{E005A9B3-ED26-FE9F-5AC2-781A51F4E2F6}"/>
                </a:ext>
              </a:extLst>
            </p:cNvPr>
            <p:cNvGrpSpPr/>
            <p:nvPr/>
          </p:nvGrpSpPr>
          <p:grpSpPr>
            <a:xfrm>
              <a:off x="0" y="-48089"/>
              <a:ext cx="23206071" cy="12751150"/>
              <a:chOff x="0" y="-9525"/>
              <a:chExt cx="4596479" cy="2525649"/>
            </a:xfrm>
          </p:grpSpPr>
          <p:sp>
            <p:nvSpPr>
              <p:cNvPr id="22" name="Freeform 4">
                <a:extLst>
                  <a:ext uri="{FF2B5EF4-FFF2-40B4-BE49-F238E27FC236}">
                    <a16:creationId xmlns:a16="http://schemas.microsoft.com/office/drawing/2014/main" id="{A907689C-6E78-90FF-BE20-40A32A35FACD}"/>
                  </a:ext>
                </a:extLst>
              </p:cNvPr>
              <p:cNvSpPr/>
              <p:nvPr/>
            </p:nvSpPr>
            <p:spPr>
              <a:xfrm>
                <a:off x="0" y="0"/>
                <a:ext cx="4596479" cy="2516124"/>
              </a:xfrm>
              <a:custGeom>
                <a:avLst/>
                <a:gdLst/>
                <a:ahLst/>
                <a:cxnLst/>
                <a:rect l="l" t="t" r="r" b="b"/>
                <a:pathLst>
                  <a:path w="4596479" h="2516124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  <p:txBody>
              <a:bodyPr/>
              <a:lstStyle/>
              <a:p>
                <a:r>
                  <a:rPr lang="en-US" dirty="0"/>
                  <a:t>F</a:t>
                </a:r>
              </a:p>
            </p:txBody>
          </p:sp>
          <p:sp>
            <p:nvSpPr>
              <p:cNvPr id="26" name="TextBox 5">
                <a:extLst>
                  <a:ext uri="{FF2B5EF4-FFF2-40B4-BE49-F238E27FC236}">
                    <a16:creationId xmlns:a16="http://schemas.microsoft.com/office/drawing/2014/main" id="{4A0C9863-20DF-B968-1028-D88366E658AF}"/>
                  </a:ext>
                </a:extLst>
              </p:cNvPr>
              <p:cNvSpPr txBox="1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8" name="TextBox 8">
              <a:extLst>
                <a:ext uri="{FF2B5EF4-FFF2-40B4-BE49-F238E27FC236}">
                  <a16:creationId xmlns:a16="http://schemas.microsoft.com/office/drawing/2014/main" id="{AFFA8B4A-727C-007D-8B10-8B9E1E347E46}"/>
                </a:ext>
              </a:extLst>
            </p:cNvPr>
            <p:cNvSpPr txBox="1"/>
            <p:nvPr/>
          </p:nvSpPr>
          <p:spPr>
            <a:xfrm>
              <a:off x="359583" y="138695"/>
              <a:ext cx="22457783" cy="12175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 useBgFill="1">
        <p:nvSpPr>
          <p:cNvPr id="39" name="Slide Background Fill">
            <a:extLst>
              <a:ext uri="{FF2B5EF4-FFF2-40B4-BE49-F238E27FC236}">
                <a16:creationId xmlns:a16="http://schemas.microsoft.com/office/drawing/2014/main" id="{7D07B7BC-3270-4CF3-A7AA-0937908AD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3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248F5E6-4377-481A-9615-8B26AF96A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8283428" cy="10287000"/>
            <a:chOff x="651279" y="598259"/>
            <a:chExt cx="10889442" cy="5680742"/>
          </a:xfrm>
        </p:grpSpPr>
        <p:sp>
          <p:nvSpPr>
            <p:cNvPr id="42" name="Color">
              <a:extLst>
                <a:ext uri="{FF2B5EF4-FFF2-40B4-BE49-F238E27FC236}">
                  <a16:creationId xmlns:a16="http://schemas.microsoft.com/office/drawing/2014/main" id="{D8552057-9E04-4499-916A-649BB6B51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Color">
              <a:extLst>
                <a:ext uri="{FF2B5EF4-FFF2-40B4-BE49-F238E27FC236}">
                  <a16:creationId xmlns:a16="http://schemas.microsoft.com/office/drawing/2014/main" id="{D1194A2F-4E63-4228-A833-4D86528EA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2" name="Picture 11" descr="A diagram of a cell&#10;&#10;Description automatically generated">
            <a:extLst>
              <a:ext uri="{FF2B5EF4-FFF2-40B4-BE49-F238E27FC236}">
                <a16:creationId xmlns:a16="http://schemas.microsoft.com/office/drawing/2014/main" id="{CF8BE8B2-B254-1246-6238-E27715437C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577" y="2895543"/>
            <a:ext cx="7905039" cy="4407059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86" y="0"/>
            <a:ext cx="18283431" cy="10287003"/>
            <a:chOff x="0" y="0"/>
            <a:chExt cx="12188952" cy="6858000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179576" y="864108"/>
            <a:ext cx="15566226" cy="23197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Histotripsy for Cancer Treatment</a:t>
            </a:r>
            <a:endParaRPr lang="en-US" sz="7200" b="1" kern="1200" dirty="0">
              <a:solidFill>
                <a:schemeClr val="bg1"/>
              </a:solidFill>
              <a:latin typeface="+mj-lt"/>
              <a:ea typeface="+mj-ea"/>
              <a:cs typeface="+mj-cs"/>
              <a:sym typeface="Grand Cru 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696613" y="2171700"/>
            <a:ext cx="7049189" cy="5854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sym typeface="Questrial"/>
              </a:rPr>
              <a:t>Non-invasive treatment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sym typeface="Questrial"/>
              </a:rPr>
              <a:t>Used focused ultrasound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sym typeface="Questrial"/>
              </a:rPr>
              <a:t>Based on the cavitation effect to destroy cancer tissue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sym typeface="Questrial"/>
              </a:rPr>
              <a:t> No need needles, incisions, radiation or heat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1"/>
              </a:solidFill>
              <a:sym typeface="Questrial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1"/>
              </a:solidFill>
              <a:sym typeface="Questrial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D5DF72-6119-3BC2-EA68-E5F0D05232ED}"/>
              </a:ext>
            </a:extLst>
          </p:cNvPr>
          <p:cNvSpPr txBox="1"/>
          <p:nvPr/>
        </p:nvSpPr>
        <p:spPr>
          <a:xfrm>
            <a:off x="1050552" y="7528748"/>
            <a:ext cx="8354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Figure : Demonstration of how ultrasound work to remove cancer</a:t>
            </a:r>
          </a:p>
        </p:txBody>
      </p:sp>
      <p:grpSp>
        <p:nvGrpSpPr>
          <p:cNvPr id="36" name="Group 2">
            <a:extLst>
              <a:ext uri="{FF2B5EF4-FFF2-40B4-BE49-F238E27FC236}">
                <a16:creationId xmlns:a16="http://schemas.microsoft.com/office/drawing/2014/main" id="{6C5465CD-880F-4711-BD73-D35599FC3FDE}"/>
              </a:ext>
            </a:extLst>
          </p:cNvPr>
          <p:cNvGrpSpPr/>
          <p:nvPr/>
        </p:nvGrpSpPr>
        <p:grpSpPr>
          <a:xfrm>
            <a:off x="441723" y="379852"/>
            <a:ext cx="17404553" cy="9527296"/>
            <a:chOff x="0" y="0"/>
            <a:chExt cx="23206071" cy="12703061"/>
          </a:xfrm>
        </p:grpSpPr>
        <p:grpSp>
          <p:nvGrpSpPr>
            <p:cNvPr id="37" name="Group 3">
              <a:extLst>
                <a:ext uri="{FF2B5EF4-FFF2-40B4-BE49-F238E27FC236}">
                  <a16:creationId xmlns:a16="http://schemas.microsoft.com/office/drawing/2014/main" id="{6FA1516D-0D9A-D6A3-F3DC-073237D80F97}"/>
                </a:ext>
              </a:extLst>
            </p:cNvPr>
            <p:cNvGrpSpPr/>
            <p:nvPr/>
          </p:nvGrpSpPr>
          <p:grpSpPr>
            <a:xfrm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id="40" name="Freeform 4">
                <a:extLst>
                  <a:ext uri="{FF2B5EF4-FFF2-40B4-BE49-F238E27FC236}">
                    <a16:creationId xmlns:a16="http://schemas.microsoft.com/office/drawing/2014/main" id="{107E6064-6474-F824-013E-69687220A044}"/>
                  </a:ext>
                </a:extLst>
              </p:cNvPr>
              <p:cNvSpPr/>
              <p:nvPr/>
            </p:nvSpPr>
            <p:spPr>
              <a:xfrm>
                <a:off x="0" y="0"/>
                <a:ext cx="4596479" cy="2516124"/>
              </a:xfrm>
              <a:custGeom>
                <a:avLst/>
                <a:gdLst/>
                <a:ahLst/>
                <a:cxnLst/>
                <a:rect l="l" t="t" r="r" b="b"/>
                <a:pathLst>
                  <a:path w="4596479" h="2516124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" name="TextBox 5">
                <a:extLst>
                  <a:ext uri="{FF2B5EF4-FFF2-40B4-BE49-F238E27FC236}">
                    <a16:creationId xmlns:a16="http://schemas.microsoft.com/office/drawing/2014/main" id="{DB75A20B-5918-9B7F-999E-1362ABD44B98}"/>
                  </a:ext>
                </a:extLst>
              </p:cNvPr>
              <p:cNvSpPr txBox="1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8" name="TextBox 8">
              <a:extLst>
                <a:ext uri="{FF2B5EF4-FFF2-40B4-BE49-F238E27FC236}">
                  <a16:creationId xmlns:a16="http://schemas.microsoft.com/office/drawing/2014/main" id="{B4A3F8D0-5440-DC8A-BB7D-5E1E45BB613A}"/>
                </a:ext>
              </a:extLst>
            </p:cNvPr>
            <p:cNvSpPr txBox="1"/>
            <p:nvPr/>
          </p:nvSpPr>
          <p:spPr>
            <a:xfrm>
              <a:off x="359583" y="138695"/>
              <a:ext cx="22457783" cy="12175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D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1723" y="379852"/>
            <a:ext cx="17404553" cy="9527296"/>
            <a:chOff x="0" y="0"/>
            <a:chExt cx="23206071" cy="12703061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96479" cy="2516124"/>
              </a:xfrm>
              <a:custGeom>
                <a:avLst/>
                <a:gdLst/>
                <a:ahLst/>
                <a:cxnLst/>
                <a:rect l="l" t="t" r="r" b="b"/>
                <a:pathLst>
                  <a:path w="4596479" h="2516124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359583" y="138695"/>
              <a:ext cx="22457783" cy="12175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950073" y="725649"/>
            <a:ext cx="14387852" cy="11602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098"/>
              </a:lnSpc>
            </a:pPr>
            <a:r>
              <a:rPr lang="en-US" sz="7581" b="1" dirty="0">
                <a:solidFill>
                  <a:srgbClr val="261310"/>
                </a:solidFill>
                <a:latin typeface="Grand Cru S Bold"/>
                <a:ea typeface="Grand Cru S Bold"/>
                <a:cs typeface="Grand Cru S Bold"/>
                <a:sym typeface="Grand Cru S Bold"/>
              </a:rPr>
              <a:t>How does Histotripsy work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026006" y="3720926"/>
            <a:ext cx="8271393" cy="41577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149"/>
              </a:lnSpc>
              <a:buFont typeface="Arial" panose="020B0604020202020204" pitchFamily="34" charset="0"/>
              <a:buChar char="•"/>
            </a:pPr>
            <a:r>
              <a:rPr lang="en-US" sz="2643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Ultrasound Focus : High-intensity focused ultrasound creates a cavitation cloud</a:t>
            </a:r>
          </a:p>
          <a:p>
            <a:pPr marL="457200" indent="-457200" algn="l">
              <a:lnSpc>
                <a:spcPts val="4149"/>
              </a:lnSpc>
              <a:buFont typeface="Arial" panose="020B0604020202020204" pitchFamily="34" charset="0"/>
              <a:buChar char="•"/>
            </a:pPr>
            <a:r>
              <a:rPr lang="en-US" sz="2643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Microbubble Formation : Bubbles expand and collapse, mechanically destroying targeted cancer cells.</a:t>
            </a:r>
          </a:p>
          <a:p>
            <a:pPr marL="457200" indent="-457200" algn="l">
              <a:lnSpc>
                <a:spcPts val="4149"/>
              </a:lnSpc>
              <a:buFont typeface="Arial" panose="020B0604020202020204" pitchFamily="34" charset="0"/>
              <a:buChar char="•"/>
            </a:pPr>
            <a:r>
              <a:rPr lang="en-US" sz="2643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Selective Destruction : Only tumor tissue is disputed, healthy tissue remains intact.</a:t>
            </a:r>
          </a:p>
          <a:p>
            <a:pPr marL="457200" indent="-457200" algn="l">
              <a:lnSpc>
                <a:spcPts val="4149"/>
              </a:lnSpc>
              <a:buFont typeface="Arial" panose="020B0604020202020204" pitchFamily="34" charset="0"/>
              <a:buChar char="•"/>
            </a:pPr>
            <a:endParaRPr lang="en-US" sz="2643" dirty="0">
              <a:solidFill>
                <a:srgbClr val="261310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8B05CF-96E7-FA31-BB53-A871A74FBCC1}"/>
              </a:ext>
            </a:extLst>
          </p:cNvPr>
          <p:cNvSpPr txBox="1"/>
          <p:nvPr/>
        </p:nvSpPr>
        <p:spPr>
          <a:xfrm>
            <a:off x="1673017" y="7820680"/>
            <a:ext cx="66851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Figure : The use of HIFU to target the tumors</a:t>
            </a:r>
            <a:endParaRPr lang="en-US" dirty="0"/>
          </a:p>
        </p:txBody>
      </p:sp>
      <p:pic>
        <p:nvPicPr>
          <p:cNvPr id="12" name="Picture 11" descr="A diagram of a bubble cloud&#10;&#10;Description automatically generated">
            <a:extLst>
              <a:ext uri="{FF2B5EF4-FFF2-40B4-BE49-F238E27FC236}">
                <a16:creationId xmlns:a16="http://schemas.microsoft.com/office/drawing/2014/main" id="{894FB4C3-5704-30D1-E122-3E751E1B8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251" y="3156224"/>
            <a:ext cx="7275955" cy="463486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D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1723" y="379852"/>
            <a:ext cx="17404553" cy="9527296"/>
            <a:chOff x="0" y="0"/>
            <a:chExt cx="23206071" cy="12703061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596479" cy="2516124"/>
              </a:xfrm>
              <a:custGeom>
                <a:avLst/>
                <a:gdLst/>
                <a:ahLst/>
                <a:cxnLst/>
                <a:rect l="l" t="t" r="r" b="b"/>
                <a:pathLst>
                  <a:path w="4596479" h="2516124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359583" y="138695"/>
              <a:ext cx="22457783" cy="12175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440305" y="1015959"/>
            <a:ext cx="6731770" cy="1158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39"/>
              </a:lnSpc>
            </a:pPr>
            <a:r>
              <a:rPr lang="en-US" sz="6000" b="1" dirty="0">
                <a:solidFill>
                  <a:srgbClr val="261310"/>
                </a:solidFill>
                <a:latin typeface="Grand Cru S Bold"/>
                <a:ea typeface="Grand Cru S Bold"/>
                <a:cs typeface="Grand Cru S Bold"/>
                <a:sym typeface="Grand Cru S Bold"/>
              </a:rPr>
              <a:t>Key Advantages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392102" y="3162300"/>
            <a:ext cx="1028340" cy="1028340"/>
            <a:chOff x="0" y="0"/>
            <a:chExt cx="1371120" cy="1371120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1371120" cy="1371120"/>
              <a:chOff x="0" y="0"/>
              <a:chExt cx="812800" cy="8128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733382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733382"/>
                    </a:lnTo>
                    <a:cubicBezTo>
                      <a:pt x="43699" y="733382"/>
                      <a:pt x="79418" y="768721"/>
                      <a:pt x="79418" y="812800"/>
                    </a:cubicBezTo>
                    <a:lnTo>
                      <a:pt x="733382" y="812800"/>
                    </a:lnTo>
                    <a:cubicBezTo>
                      <a:pt x="733382" y="769101"/>
                      <a:pt x="768721" y="733382"/>
                      <a:pt x="812800" y="733382"/>
                    </a:cubicBezTo>
                    <a:lnTo>
                      <a:pt x="812800" y="79418"/>
                    </a:lnTo>
                    <a:cubicBezTo>
                      <a:pt x="769101" y="79418"/>
                      <a:pt x="733382" y="44079"/>
                      <a:pt x="733382" y="0"/>
                    </a:cubicBezTo>
                    <a:close/>
                  </a:path>
                </a:pathLst>
              </a:custGeom>
              <a:solidFill>
                <a:srgbClr val="76AB9D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38100" y="-9525"/>
                <a:ext cx="736600" cy="7842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70201" y="102418"/>
              <a:ext cx="1230718" cy="12139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699"/>
                </a:lnSpc>
                <a:spcBef>
                  <a:spcPct val="0"/>
                </a:spcBef>
              </a:pPr>
              <a:r>
                <a:rPr lang="en-US" sz="5499" b="1" dirty="0">
                  <a:solidFill>
                    <a:srgbClr val="261310"/>
                  </a:solidFill>
                  <a:latin typeface="29LT Adir Semi-Bold"/>
                  <a:ea typeface="29LT Adir Semi-Bold"/>
                  <a:cs typeface="29LT Adir Semi-Bold"/>
                  <a:sym typeface="29LT Adir Semi-Bold"/>
                </a:rPr>
                <a:t>01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392102" y="4686300"/>
            <a:ext cx="1028340" cy="1028340"/>
            <a:chOff x="0" y="0"/>
            <a:chExt cx="1371120" cy="1371120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1371120" cy="1371120"/>
              <a:chOff x="0" y="0"/>
              <a:chExt cx="812800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733382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733382"/>
                    </a:lnTo>
                    <a:cubicBezTo>
                      <a:pt x="43699" y="733382"/>
                      <a:pt x="79418" y="768721"/>
                      <a:pt x="79418" y="812800"/>
                    </a:cubicBezTo>
                    <a:lnTo>
                      <a:pt x="733382" y="812800"/>
                    </a:lnTo>
                    <a:cubicBezTo>
                      <a:pt x="733382" y="769101"/>
                      <a:pt x="768721" y="733382"/>
                      <a:pt x="812800" y="733382"/>
                    </a:cubicBezTo>
                    <a:lnTo>
                      <a:pt x="812800" y="79418"/>
                    </a:lnTo>
                    <a:cubicBezTo>
                      <a:pt x="769101" y="79418"/>
                      <a:pt x="733382" y="44079"/>
                      <a:pt x="733382" y="0"/>
                    </a:cubicBezTo>
                    <a:close/>
                  </a:path>
                </a:pathLst>
              </a:custGeom>
              <a:solidFill>
                <a:srgbClr val="76AB9D"/>
              </a:solidFill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19" name="TextBox 19"/>
              <p:cNvSpPr txBox="1"/>
              <p:nvPr/>
            </p:nvSpPr>
            <p:spPr>
              <a:xfrm>
                <a:off x="38100" y="-9525"/>
                <a:ext cx="736600" cy="7842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70201" y="102418"/>
              <a:ext cx="1230718" cy="12139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699"/>
                </a:lnSpc>
                <a:spcBef>
                  <a:spcPct val="0"/>
                </a:spcBef>
              </a:pPr>
              <a:r>
                <a:rPr lang="en-US" sz="5499" b="1" dirty="0">
                  <a:solidFill>
                    <a:srgbClr val="261310"/>
                  </a:solidFill>
                  <a:latin typeface="29LT Adir Semi-Bold"/>
                  <a:ea typeface="29LT Adir Semi-Bold"/>
                  <a:cs typeface="29LT Adir Semi-Bold"/>
                  <a:sym typeface="29LT Adir Semi-Bold"/>
                </a:rPr>
                <a:t>02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0804089" y="3448517"/>
            <a:ext cx="6039598" cy="379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No surgery or radiation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713167" y="4823188"/>
            <a:ext cx="6039598" cy="790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Precision: Highly targeted treatment that spares healthy tissues </a:t>
            </a:r>
          </a:p>
        </p:txBody>
      </p:sp>
      <p:sp>
        <p:nvSpPr>
          <p:cNvPr id="23" name="Freeform 23"/>
          <p:cNvSpPr/>
          <p:nvPr/>
        </p:nvSpPr>
        <p:spPr>
          <a:xfrm rot="1844947">
            <a:off x="15383314" y="1851682"/>
            <a:ext cx="1984871" cy="1626913"/>
          </a:xfrm>
          <a:custGeom>
            <a:avLst/>
            <a:gdLst/>
            <a:ahLst/>
            <a:cxnLst/>
            <a:rect l="l" t="t" r="r" b="b"/>
            <a:pathLst>
              <a:path w="1984871" h="1626913">
                <a:moveTo>
                  <a:pt x="0" y="0"/>
                </a:moveTo>
                <a:lnTo>
                  <a:pt x="1984871" y="0"/>
                </a:lnTo>
                <a:lnTo>
                  <a:pt x="1984871" y="1626912"/>
                </a:lnTo>
                <a:lnTo>
                  <a:pt x="0" y="16269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 rot="-5693596">
            <a:off x="13961439" y="1326641"/>
            <a:ext cx="1814864" cy="1487565"/>
          </a:xfrm>
          <a:custGeom>
            <a:avLst/>
            <a:gdLst/>
            <a:ahLst/>
            <a:cxnLst/>
            <a:rect l="l" t="t" r="r" b="b"/>
            <a:pathLst>
              <a:path w="1814864" h="1487565">
                <a:moveTo>
                  <a:pt x="0" y="0"/>
                </a:moveTo>
                <a:lnTo>
                  <a:pt x="1814864" y="0"/>
                </a:lnTo>
                <a:lnTo>
                  <a:pt x="1814864" y="1487565"/>
                </a:lnTo>
                <a:lnTo>
                  <a:pt x="0" y="14875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8B17A8D8-652A-CE1B-4F18-A93DFE086ED8}"/>
              </a:ext>
            </a:extLst>
          </p:cNvPr>
          <p:cNvSpPr/>
          <p:nvPr/>
        </p:nvSpPr>
        <p:spPr>
          <a:xfrm>
            <a:off x="1821144" y="1400098"/>
            <a:ext cx="6397836" cy="7299296"/>
          </a:xfrm>
          <a:custGeom>
            <a:avLst/>
            <a:gdLst/>
            <a:ahLst/>
            <a:cxnLst/>
            <a:rect l="l" t="t" r="r" b="b"/>
            <a:pathLst>
              <a:path w="3185388" h="3556055">
                <a:moveTo>
                  <a:pt x="0" y="0"/>
                </a:moveTo>
                <a:lnTo>
                  <a:pt x="3185388" y="0"/>
                </a:lnTo>
                <a:lnTo>
                  <a:pt x="3185388" y="3556055"/>
                </a:lnTo>
                <a:lnTo>
                  <a:pt x="0" y="35560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357" t="-3166" r="-8970" b="-461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1">
            <a:extLst>
              <a:ext uri="{FF2B5EF4-FFF2-40B4-BE49-F238E27FC236}">
                <a16:creationId xmlns:a16="http://schemas.microsoft.com/office/drawing/2014/main" id="{16854839-35C3-522C-BA4B-1A02686A87CB}"/>
              </a:ext>
            </a:extLst>
          </p:cNvPr>
          <p:cNvGrpSpPr/>
          <p:nvPr/>
        </p:nvGrpSpPr>
        <p:grpSpPr>
          <a:xfrm>
            <a:off x="9392102" y="6219325"/>
            <a:ext cx="1028340" cy="1028340"/>
            <a:chOff x="0" y="0"/>
            <a:chExt cx="1371120" cy="1371120"/>
          </a:xfrm>
        </p:grpSpPr>
        <p:grpSp>
          <p:nvGrpSpPr>
            <p:cNvPr id="26" name="Group 12">
              <a:extLst>
                <a:ext uri="{FF2B5EF4-FFF2-40B4-BE49-F238E27FC236}">
                  <a16:creationId xmlns:a16="http://schemas.microsoft.com/office/drawing/2014/main" id="{9B0F9651-FE7A-C788-EF9F-28D83DEF9D1D}"/>
                </a:ext>
              </a:extLst>
            </p:cNvPr>
            <p:cNvGrpSpPr/>
            <p:nvPr/>
          </p:nvGrpSpPr>
          <p:grpSpPr>
            <a:xfrm>
              <a:off x="0" y="0"/>
              <a:ext cx="1371120" cy="1371120"/>
              <a:chOff x="0" y="0"/>
              <a:chExt cx="812800" cy="812800"/>
            </a:xfrm>
          </p:grpSpPr>
          <p:sp>
            <p:nvSpPr>
              <p:cNvPr id="28" name="Freeform 13">
                <a:extLst>
                  <a:ext uri="{FF2B5EF4-FFF2-40B4-BE49-F238E27FC236}">
                    <a16:creationId xmlns:a16="http://schemas.microsoft.com/office/drawing/2014/main" id="{65C88204-00D1-7C52-64E8-3C51A31FCA3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733382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733382"/>
                    </a:lnTo>
                    <a:cubicBezTo>
                      <a:pt x="43699" y="733382"/>
                      <a:pt x="79418" y="768721"/>
                      <a:pt x="79418" y="812800"/>
                    </a:cubicBezTo>
                    <a:lnTo>
                      <a:pt x="733382" y="812800"/>
                    </a:lnTo>
                    <a:cubicBezTo>
                      <a:pt x="733382" y="769101"/>
                      <a:pt x="768721" y="733382"/>
                      <a:pt x="812800" y="733382"/>
                    </a:cubicBezTo>
                    <a:lnTo>
                      <a:pt x="812800" y="79418"/>
                    </a:lnTo>
                    <a:cubicBezTo>
                      <a:pt x="769101" y="79418"/>
                      <a:pt x="733382" y="44079"/>
                      <a:pt x="733382" y="0"/>
                    </a:cubicBezTo>
                    <a:close/>
                  </a:path>
                </a:pathLst>
              </a:custGeom>
              <a:solidFill>
                <a:srgbClr val="76AB9D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TextBox 14">
                <a:extLst>
                  <a:ext uri="{FF2B5EF4-FFF2-40B4-BE49-F238E27FC236}">
                    <a16:creationId xmlns:a16="http://schemas.microsoft.com/office/drawing/2014/main" id="{AF3759E2-A055-E08F-2B10-6D83DA2E37A6}"/>
                  </a:ext>
                </a:extLst>
              </p:cNvPr>
              <p:cNvSpPr txBox="1"/>
              <p:nvPr/>
            </p:nvSpPr>
            <p:spPr>
              <a:xfrm>
                <a:off x="38100" y="-9525"/>
                <a:ext cx="736600" cy="7842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7" name="TextBox 15">
              <a:extLst>
                <a:ext uri="{FF2B5EF4-FFF2-40B4-BE49-F238E27FC236}">
                  <a16:creationId xmlns:a16="http://schemas.microsoft.com/office/drawing/2014/main" id="{B9477F31-BD04-B9A4-95B5-3A195F3377D8}"/>
                </a:ext>
              </a:extLst>
            </p:cNvPr>
            <p:cNvSpPr txBox="1"/>
            <p:nvPr/>
          </p:nvSpPr>
          <p:spPr>
            <a:xfrm>
              <a:off x="70201" y="102418"/>
              <a:ext cx="1230718" cy="12139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699"/>
                </a:lnSpc>
                <a:spcBef>
                  <a:spcPct val="0"/>
                </a:spcBef>
              </a:pPr>
              <a:r>
                <a:rPr lang="en-US" sz="5499" b="1" dirty="0">
                  <a:solidFill>
                    <a:srgbClr val="261310"/>
                  </a:solidFill>
                  <a:latin typeface="29LT Adir Semi-Bold"/>
                  <a:ea typeface="29LT Adir Semi-Bold"/>
                  <a:cs typeface="29LT Adir Semi-Bold"/>
                  <a:sym typeface="29LT Adir Semi-Bold"/>
                </a:rPr>
                <a:t>01</a:t>
              </a:r>
            </a:p>
          </p:txBody>
        </p:sp>
      </p:grpSp>
      <p:grpSp>
        <p:nvGrpSpPr>
          <p:cNvPr id="30" name="Group 16">
            <a:extLst>
              <a:ext uri="{FF2B5EF4-FFF2-40B4-BE49-F238E27FC236}">
                <a16:creationId xmlns:a16="http://schemas.microsoft.com/office/drawing/2014/main" id="{C963744B-D75C-C146-DBCC-3F4BBBF9B32B}"/>
              </a:ext>
            </a:extLst>
          </p:cNvPr>
          <p:cNvGrpSpPr/>
          <p:nvPr/>
        </p:nvGrpSpPr>
        <p:grpSpPr>
          <a:xfrm>
            <a:off x="9392102" y="7810500"/>
            <a:ext cx="1028340" cy="1028340"/>
            <a:chOff x="0" y="0"/>
            <a:chExt cx="1371120" cy="1371120"/>
          </a:xfrm>
        </p:grpSpPr>
        <p:grpSp>
          <p:nvGrpSpPr>
            <p:cNvPr id="31" name="Group 17">
              <a:extLst>
                <a:ext uri="{FF2B5EF4-FFF2-40B4-BE49-F238E27FC236}">
                  <a16:creationId xmlns:a16="http://schemas.microsoft.com/office/drawing/2014/main" id="{9C4E4D5F-FD46-4FB6-1C5F-DB7CECEDC42C}"/>
                </a:ext>
              </a:extLst>
            </p:cNvPr>
            <p:cNvGrpSpPr/>
            <p:nvPr/>
          </p:nvGrpSpPr>
          <p:grpSpPr>
            <a:xfrm>
              <a:off x="0" y="0"/>
              <a:ext cx="1371120" cy="1371120"/>
              <a:chOff x="0" y="0"/>
              <a:chExt cx="812800" cy="812800"/>
            </a:xfrm>
          </p:grpSpPr>
          <p:sp>
            <p:nvSpPr>
              <p:cNvPr id="33" name="Freeform 18">
                <a:extLst>
                  <a:ext uri="{FF2B5EF4-FFF2-40B4-BE49-F238E27FC236}">
                    <a16:creationId xmlns:a16="http://schemas.microsoft.com/office/drawing/2014/main" id="{CAEA9086-50D2-F6E8-0128-296AB1567C3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733382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733382"/>
                    </a:lnTo>
                    <a:cubicBezTo>
                      <a:pt x="43699" y="733382"/>
                      <a:pt x="79418" y="768721"/>
                      <a:pt x="79418" y="812800"/>
                    </a:cubicBezTo>
                    <a:lnTo>
                      <a:pt x="733382" y="812800"/>
                    </a:lnTo>
                    <a:cubicBezTo>
                      <a:pt x="733382" y="769101"/>
                      <a:pt x="768721" y="733382"/>
                      <a:pt x="812800" y="733382"/>
                    </a:cubicBezTo>
                    <a:lnTo>
                      <a:pt x="812800" y="79418"/>
                    </a:lnTo>
                    <a:cubicBezTo>
                      <a:pt x="769101" y="79418"/>
                      <a:pt x="733382" y="44079"/>
                      <a:pt x="733382" y="0"/>
                    </a:cubicBezTo>
                    <a:close/>
                  </a:path>
                </a:pathLst>
              </a:custGeom>
              <a:solidFill>
                <a:srgbClr val="76AB9D"/>
              </a:solidFill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34" name="TextBox 19">
                <a:extLst>
                  <a:ext uri="{FF2B5EF4-FFF2-40B4-BE49-F238E27FC236}">
                    <a16:creationId xmlns:a16="http://schemas.microsoft.com/office/drawing/2014/main" id="{7776FB36-C4AA-FDBC-DB2A-A66A9DA15D22}"/>
                  </a:ext>
                </a:extLst>
              </p:cNvPr>
              <p:cNvSpPr txBox="1"/>
              <p:nvPr/>
            </p:nvSpPr>
            <p:spPr>
              <a:xfrm>
                <a:off x="38100" y="-9525"/>
                <a:ext cx="736600" cy="7842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2" name="TextBox 20">
              <a:extLst>
                <a:ext uri="{FF2B5EF4-FFF2-40B4-BE49-F238E27FC236}">
                  <a16:creationId xmlns:a16="http://schemas.microsoft.com/office/drawing/2014/main" id="{B2AC0CFE-9932-1265-E1CA-70E77F16B72D}"/>
                </a:ext>
              </a:extLst>
            </p:cNvPr>
            <p:cNvSpPr txBox="1"/>
            <p:nvPr/>
          </p:nvSpPr>
          <p:spPr>
            <a:xfrm>
              <a:off x="70201" y="102418"/>
              <a:ext cx="1230718" cy="12139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699"/>
                </a:lnSpc>
                <a:spcBef>
                  <a:spcPct val="0"/>
                </a:spcBef>
              </a:pPr>
              <a:r>
                <a:rPr lang="en-US" sz="5499" b="1" dirty="0">
                  <a:solidFill>
                    <a:srgbClr val="261310"/>
                  </a:solidFill>
                  <a:latin typeface="29LT Adir Semi-Bold"/>
                  <a:ea typeface="29LT Adir Semi-Bold"/>
                  <a:cs typeface="29LT Adir Semi-Bold"/>
                  <a:sym typeface="29LT Adir Semi-Bold"/>
                </a:rPr>
                <a:t>02</a:t>
              </a:r>
            </a:p>
          </p:txBody>
        </p:sp>
      </p:grpSp>
      <p:sp>
        <p:nvSpPr>
          <p:cNvPr id="35" name="TextBox 21">
            <a:extLst>
              <a:ext uri="{FF2B5EF4-FFF2-40B4-BE49-F238E27FC236}">
                <a16:creationId xmlns:a16="http://schemas.microsoft.com/office/drawing/2014/main" id="{FAAA9BBF-95F0-AD6E-D01A-6AC8F888EA2D}"/>
              </a:ext>
            </a:extLst>
          </p:cNvPr>
          <p:cNvSpPr txBox="1"/>
          <p:nvPr/>
        </p:nvSpPr>
        <p:spPr>
          <a:xfrm>
            <a:off x="10713167" y="6296139"/>
            <a:ext cx="6039598" cy="790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Reduce risk of thermal damage compared to traditional methods like ablation.</a:t>
            </a:r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D74365DF-0B23-7BA9-1448-1773D39FEE7F}"/>
              </a:ext>
            </a:extLst>
          </p:cNvPr>
          <p:cNvSpPr txBox="1"/>
          <p:nvPr/>
        </p:nvSpPr>
        <p:spPr>
          <a:xfrm>
            <a:off x="10713167" y="8071450"/>
            <a:ext cx="6039598" cy="379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Minimal Downtime and rapid recovery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946404" y="959280"/>
            <a:ext cx="5143500" cy="25786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Grand Cru S Bold"/>
              </a:rPr>
              <a:t>CT-based three-dimensional model generation</a:t>
            </a:r>
          </a:p>
        </p:txBody>
      </p:sp>
      <p:sp>
        <p:nvSpPr>
          <p:cNvPr id="4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4917" y="3860634"/>
            <a:ext cx="4882642" cy="27432"/>
          </a:xfrm>
          <a:custGeom>
            <a:avLst/>
            <a:gdLst>
              <a:gd name="connsiteX0" fmla="*/ 0 w 4882642"/>
              <a:gd name="connsiteY0" fmla="*/ 0 h 27432"/>
              <a:gd name="connsiteX1" fmla="*/ 648694 w 4882642"/>
              <a:gd name="connsiteY1" fmla="*/ 0 h 27432"/>
              <a:gd name="connsiteX2" fmla="*/ 1199735 w 4882642"/>
              <a:gd name="connsiteY2" fmla="*/ 0 h 27432"/>
              <a:gd name="connsiteX3" fmla="*/ 1799602 w 4882642"/>
              <a:gd name="connsiteY3" fmla="*/ 0 h 27432"/>
              <a:gd name="connsiteX4" fmla="*/ 2545949 w 4882642"/>
              <a:gd name="connsiteY4" fmla="*/ 0 h 27432"/>
              <a:gd name="connsiteX5" fmla="*/ 3194643 w 4882642"/>
              <a:gd name="connsiteY5" fmla="*/ 0 h 27432"/>
              <a:gd name="connsiteX6" fmla="*/ 3794510 w 4882642"/>
              <a:gd name="connsiteY6" fmla="*/ 0 h 27432"/>
              <a:gd name="connsiteX7" fmla="*/ 4882642 w 4882642"/>
              <a:gd name="connsiteY7" fmla="*/ 0 h 27432"/>
              <a:gd name="connsiteX8" fmla="*/ 4882642 w 4882642"/>
              <a:gd name="connsiteY8" fmla="*/ 27432 h 27432"/>
              <a:gd name="connsiteX9" fmla="*/ 4185122 w 4882642"/>
              <a:gd name="connsiteY9" fmla="*/ 27432 h 27432"/>
              <a:gd name="connsiteX10" fmla="*/ 3585254 w 4882642"/>
              <a:gd name="connsiteY10" fmla="*/ 27432 h 27432"/>
              <a:gd name="connsiteX11" fmla="*/ 2790081 w 4882642"/>
              <a:gd name="connsiteY11" fmla="*/ 27432 h 27432"/>
              <a:gd name="connsiteX12" fmla="*/ 2141387 w 4882642"/>
              <a:gd name="connsiteY12" fmla="*/ 27432 h 27432"/>
              <a:gd name="connsiteX13" fmla="*/ 1590346 w 4882642"/>
              <a:gd name="connsiteY13" fmla="*/ 27432 h 27432"/>
              <a:gd name="connsiteX14" fmla="*/ 844000 w 4882642"/>
              <a:gd name="connsiteY14" fmla="*/ 27432 h 27432"/>
              <a:gd name="connsiteX15" fmla="*/ 0 w 4882642"/>
              <a:gd name="connsiteY15" fmla="*/ 27432 h 27432"/>
              <a:gd name="connsiteX16" fmla="*/ 0 w 4882642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882642" h="27432" fill="none" extrusionOk="0">
                <a:moveTo>
                  <a:pt x="0" y="0"/>
                </a:moveTo>
                <a:cubicBezTo>
                  <a:pt x="283896" y="15806"/>
                  <a:pt x="476914" y="-5705"/>
                  <a:pt x="648694" y="0"/>
                </a:cubicBezTo>
                <a:cubicBezTo>
                  <a:pt x="820474" y="5705"/>
                  <a:pt x="992491" y="-2560"/>
                  <a:pt x="1199735" y="0"/>
                </a:cubicBezTo>
                <a:cubicBezTo>
                  <a:pt x="1406979" y="2560"/>
                  <a:pt x="1535106" y="-12373"/>
                  <a:pt x="1799602" y="0"/>
                </a:cubicBezTo>
                <a:cubicBezTo>
                  <a:pt x="2064098" y="12373"/>
                  <a:pt x="2220857" y="34016"/>
                  <a:pt x="2545949" y="0"/>
                </a:cubicBezTo>
                <a:cubicBezTo>
                  <a:pt x="2871041" y="-34016"/>
                  <a:pt x="2930967" y="-6551"/>
                  <a:pt x="3194643" y="0"/>
                </a:cubicBezTo>
                <a:cubicBezTo>
                  <a:pt x="3458319" y="6551"/>
                  <a:pt x="3590719" y="-27970"/>
                  <a:pt x="3794510" y="0"/>
                </a:cubicBezTo>
                <a:cubicBezTo>
                  <a:pt x="3998301" y="27970"/>
                  <a:pt x="4343090" y="-39667"/>
                  <a:pt x="4882642" y="0"/>
                </a:cubicBezTo>
                <a:cubicBezTo>
                  <a:pt x="4881669" y="8304"/>
                  <a:pt x="4882164" y="21512"/>
                  <a:pt x="4882642" y="27432"/>
                </a:cubicBezTo>
                <a:cubicBezTo>
                  <a:pt x="4608564" y="7308"/>
                  <a:pt x="4394312" y="56256"/>
                  <a:pt x="4185122" y="27432"/>
                </a:cubicBezTo>
                <a:cubicBezTo>
                  <a:pt x="3975932" y="-1392"/>
                  <a:pt x="3827783" y="51583"/>
                  <a:pt x="3585254" y="27432"/>
                </a:cubicBezTo>
                <a:cubicBezTo>
                  <a:pt x="3342725" y="3281"/>
                  <a:pt x="3165015" y="17373"/>
                  <a:pt x="2790081" y="27432"/>
                </a:cubicBezTo>
                <a:cubicBezTo>
                  <a:pt x="2415147" y="37491"/>
                  <a:pt x="2453830" y="6816"/>
                  <a:pt x="2141387" y="27432"/>
                </a:cubicBezTo>
                <a:cubicBezTo>
                  <a:pt x="1828944" y="48048"/>
                  <a:pt x="1774219" y="17790"/>
                  <a:pt x="1590346" y="27432"/>
                </a:cubicBezTo>
                <a:cubicBezTo>
                  <a:pt x="1406473" y="37074"/>
                  <a:pt x="1200327" y="18527"/>
                  <a:pt x="844000" y="27432"/>
                </a:cubicBezTo>
                <a:cubicBezTo>
                  <a:pt x="487673" y="36337"/>
                  <a:pt x="322314" y="2648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882642" h="27432" stroke="0" extrusionOk="0">
                <a:moveTo>
                  <a:pt x="0" y="0"/>
                </a:moveTo>
                <a:cubicBezTo>
                  <a:pt x="238803" y="9040"/>
                  <a:pt x="494861" y="-4831"/>
                  <a:pt x="648694" y="0"/>
                </a:cubicBezTo>
                <a:cubicBezTo>
                  <a:pt x="802527" y="4831"/>
                  <a:pt x="991643" y="12575"/>
                  <a:pt x="1199735" y="0"/>
                </a:cubicBezTo>
                <a:cubicBezTo>
                  <a:pt x="1407827" y="-12575"/>
                  <a:pt x="1757315" y="9056"/>
                  <a:pt x="1994908" y="0"/>
                </a:cubicBezTo>
                <a:cubicBezTo>
                  <a:pt x="2232501" y="-9056"/>
                  <a:pt x="2370188" y="18797"/>
                  <a:pt x="2643602" y="0"/>
                </a:cubicBezTo>
                <a:cubicBezTo>
                  <a:pt x="2917016" y="-18797"/>
                  <a:pt x="3036387" y="10091"/>
                  <a:pt x="3292296" y="0"/>
                </a:cubicBezTo>
                <a:cubicBezTo>
                  <a:pt x="3548205" y="-10091"/>
                  <a:pt x="3892824" y="6516"/>
                  <a:pt x="4087469" y="0"/>
                </a:cubicBezTo>
                <a:cubicBezTo>
                  <a:pt x="4282114" y="-6516"/>
                  <a:pt x="4487997" y="-16222"/>
                  <a:pt x="4882642" y="0"/>
                </a:cubicBezTo>
                <a:cubicBezTo>
                  <a:pt x="4883127" y="9333"/>
                  <a:pt x="4883920" y="19699"/>
                  <a:pt x="4882642" y="27432"/>
                </a:cubicBezTo>
                <a:cubicBezTo>
                  <a:pt x="4665479" y="53358"/>
                  <a:pt x="4455363" y="34051"/>
                  <a:pt x="4282775" y="27432"/>
                </a:cubicBezTo>
                <a:cubicBezTo>
                  <a:pt x="4110187" y="20813"/>
                  <a:pt x="3781952" y="37808"/>
                  <a:pt x="3585254" y="27432"/>
                </a:cubicBezTo>
                <a:cubicBezTo>
                  <a:pt x="3388556" y="17056"/>
                  <a:pt x="3084641" y="41802"/>
                  <a:pt x="2887734" y="27432"/>
                </a:cubicBezTo>
                <a:cubicBezTo>
                  <a:pt x="2690827" y="13062"/>
                  <a:pt x="2491613" y="5294"/>
                  <a:pt x="2239040" y="27432"/>
                </a:cubicBezTo>
                <a:cubicBezTo>
                  <a:pt x="1986467" y="49570"/>
                  <a:pt x="1795483" y="63015"/>
                  <a:pt x="1443867" y="27432"/>
                </a:cubicBezTo>
                <a:cubicBezTo>
                  <a:pt x="1092251" y="-8151"/>
                  <a:pt x="850619" y="43704"/>
                  <a:pt x="648694" y="27432"/>
                </a:cubicBezTo>
                <a:cubicBezTo>
                  <a:pt x="446769" y="11160"/>
                  <a:pt x="306471" y="26408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7944E735-ACBA-3941-B09B-77BB13387039}"/>
              </a:ext>
            </a:extLst>
          </p:cNvPr>
          <p:cNvGrpSpPr/>
          <p:nvPr/>
        </p:nvGrpSpPr>
        <p:grpSpPr>
          <a:xfrm>
            <a:off x="343425" y="114300"/>
            <a:ext cx="17404554" cy="9563363"/>
            <a:chOff x="0" y="-48089"/>
            <a:chExt cx="23206071" cy="12751150"/>
          </a:xfrm>
        </p:grpSpPr>
        <p:grpSp>
          <p:nvGrpSpPr>
            <p:cNvPr id="3" name="Group 3">
              <a:extLst>
                <a:ext uri="{FF2B5EF4-FFF2-40B4-BE49-F238E27FC236}">
                  <a16:creationId xmlns:a16="http://schemas.microsoft.com/office/drawing/2014/main" id="{E1DB3E54-40E3-E956-5883-E34C65B589C7}"/>
                </a:ext>
              </a:extLst>
            </p:cNvPr>
            <p:cNvGrpSpPr/>
            <p:nvPr/>
          </p:nvGrpSpPr>
          <p:grpSpPr>
            <a:xfrm>
              <a:off x="0" y="-48089"/>
              <a:ext cx="23206071" cy="12751150"/>
              <a:chOff x="0" y="-9525"/>
              <a:chExt cx="4596479" cy="2525649"/>
            </a:xfrm>
          </p:grpSpPr>
          <p:sp>
            <p:nvSpPr>
              <p:cNvPr id="7" name="Freeform 4">
                <a:extLst>
                  <a:ext uri="{FF2B5EF4-FFF2-40B4-BE49-F238E27FC236}">
                    <a16:creationId xmlns:a16="http://schemas.microsoft.com/office/drawing/2014/main" id="{E4804D78-F94E-3F6B-3FAF-798E666DBDA8}"/>
                  </a:ext>
                </a:extLst>
              </p:cNvPr>
              <p:cNvSpPr/>
              <p:nvPr/>
            </p:nvSpPr>
            <p:spPr>
              <a:xfrm>
                <a:off x="0" y="0"/>
                <a:ext cx="4596479" cy="2516124"/>
              </a:xfrm>
              <a:custGeom>
                <a:avLst/>
                <a:gdLst/>
                <a:ahLst/>
                <a:cxnLst/>
                <a:rect l="l" t="t" r="r" b="b"/>
                <a:pathLst>
                  <a:path w="4596479" h="2516124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" name="TextBox 5">
                <a:extLst>
                  <a:ext uri="{FF2B5EF4-FFF2-40B4-BE49-F238E27FC236}">
                    <a16:creationId xmlns:a16="http://schemas.microsoft.com/office/drawing/2014/main" id="{E360573B-3290-676C-4934-369501B19C6E}"/>
                  </a:ext>
                </a:extLst>
              </p:cNvPr>
              <p:cNvSpPr txBox="1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4" name="Group 6">
              <a:extLst>
                <a:ext uri="{FF2B5EF4-FFF2-40B4-BE49-F238E27FC236}">
                  <a16:creationId xmlns:a16="http://schemas.microsoft.com/office/drawing/2014/main" id="{01ECAB56-844E-F15D-E9AA-2E3B33E78DB4}"/>
                </a:ext>
              </a:extLst>
            </p:cNvPr>
            <p:cNvGrpSpPr/>
            <p:nvPr/>
          </p:nvGrpSpPr>
          <p:grpSpPr>
            <a:xfrm>
              <a:off x="170293" y="138695"/>
              <a:ext cx="22836362" cy="12364950"/>
              <a:chOff x="0" y="-9525"/>
              <a:chExt cx="4596479" cy="2488804"/>
            </a:xfrm>
          </p:grpSpPr>
          <p:sp>
            <p:nvSpPr>
              <p:cNvPr id="5" name="Freeform 7">
                <a:extLst>
                  <a:ext uri="{FF2B5EF4-FFF2-40B4-BE49-F238E27FC236}">
                    <a16:creationId xmlns:a16="http://schemas.microsoft.com/office/drawing/2014/main" id="{76E4906F-B756-8E6C-8024-C71628D60962}"/>
                  </a:ext>
                </a:extLst>
              </p:cNvPr>
              <p:cNvSpPr/>
              <p:nvPr/>
            </p:nvSpPr>
            <p:spPr>
              <a:xfrm>
                <a:off x="0" y="0"/>
                <a:ext cx="4596479" cy="2479279"/>
              </a:xfrm>
              <a:custGeom>
                <a:avLst/>
                <a:gdLst/>
                <a:ahLst/>
                <a:cxnLst/>
                <a:rect l="l" t="t" r="r" b="b"/>
                <a:pathLst>
                  <a:path w="4596479" h="24792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" name="TextBox 8">
                <a:extLst>
                  <a:ext uri="{FF2B5EF4-FFF2-40B4-BE49-F238E27FC236}">
                    <a16:creationId xmlns:a16="http://schemas.microsoft.com/office/drawing/2014/main" id="{CCE29615-CAA3-C607-4659-BDDAF5D1E6EB}"/>
                  </a:ext>
                </a:extLst>
              </p:cNvPr>
              <p:cNvSpPr txBox="1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 dirty="0"/>
              </a:p>
            </p:txBody>
          </p:sp>
        </p:grpSp>
      </p:grpSp>
      <p:sp>
        <p:nvSpPr>
          <p:cNvPr id="9" name="TextBox 12">
            <a:extLst>
              <a:ext uri="{FF2B5EF4-FFF2-40B4-BE49-F238E27FC236}">
                <a16:creationId xmlns:a16="http://schemas.microsoft.com/office/drawing/2014/main" id="{C6CB000E-6F1F-1DE4-45C9-DB7B0F3A5B65}"/>
              </a:ext>
            </a:extLst>
          </p:cNvPr>
          <p:cNvSpPr txBox="1"/>
          <p:nvPr/>
        </p:nvSpPr>
        <p:spPr>
          <a:xfrm>
            <a:off x="6150102" y="717620"/>
            <a:ext cx="5987796" cy="6803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Grand Cru S Bold"/>
              </a:rPr>
              <a:t>Clinical Success Rates</a:t>
            </a:r>
          </a:p>
        </p:txBody>
      </p:sp>
      <p:graphicFrame>
        <p:nvGraphicFramePr>
          <p:cNvPr id="48" name="TextBox 13">
            <a:extLst>
              <a:ext uri="{FF2B5EF4-FFF2-40B4-BE49-F238E27FC236}">
                <a16:creationId xmlns:a16="http://schemas.microsoft.com/office/drawing/2014/main" id="{197E2823-2BA0-E7CC-5AC8-CF8E44858D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9765495"/>
              </p:ext>
            </p:extLst>
          </p:nvPr>
        </p:nvGraphicFramePr>
        <p:xfrm>
          <a:off x="2432876" y="1714680"/>
          <a:ext cx="13422249" cy="3962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4" name="Picture 13" descr="A person lying on a medical bed&#10;&#10;Description automatically generated">
            <a:extLst>
              <a:ext uri="{FF2B5EF4-FFF2-40B4-BE49-F238E27FC236}">
                <a16:creationId xmlns:a16="http://schemas.microsoft.com/office/drawing/2014/main" id="{C038F0E5-BE9F-8B2F-7E99-776CB2729D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876" y="5921695"/>
            <a:ext cx="4712222" cy="26506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D1D5A49-D14D-9716-9E4D-1F4EE71AAA76}"/>
              </a:ext>
            </a:extLst>
          </p:cNvPr>
          <p:cNvSpPr txBox="1"/>
          <p:nvPr/>
        </p:nvSpPr>
        <p:spPr>
          <a:xfrm>
            <a:off x="7370914" y="6985397"/>
            <a:ext cx="72639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Figure : Demonstration of the Treatment Process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27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8298545" cy="2364670"/>
            <a:chOff x="0" y="0"/>
            <a:chExt cx="12192002" cy="157644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397" y="478971"/>
            <a:ext cx="14216065" cy="15457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>
                <a:solidFill>
                  <a:srgbClr val="FFFFFF"/>
                </a:solidFill>
                <a:latin typeface="+mj-lt"/>
                <a:ea typeface="+mj-ea"/>
                <a:cs typeface="+mj-cs"/>
                <a:sym typeface="Grand Cru S Bold"/>
              </a:rPr>
              <a:t>Current Research Institute</a:t>
            </a:r>
          </a:p>
        </p:txBody>
      </p:sp>
      <p:pic>
        <p:nvPicPr>
          <p:cNvPr id="3" name="Picture 2" descr="A medical equipment with a person in the back&#10;&#10;Description automatically generated with medium confidence">
            <a:extLst>
              <a:ext uri="{FF2B5EF4-FFF2-40B4-BE49-F238E27FC236}">
                <a16:creationId xmlns:a16="http://schemas.microsoft.com/office/drawing/2014/main" id="{81172DBD-907E-1052-1DE6-02AFA7999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31" y="3075892"/>
            <a:ext cx="6835942" cy="3926048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057397" y="7605519"/>
            <a:ext cx="14244640" cy="2077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ym typeface="Questrial"/>
              </a:rPr>
              <a:t>University of Michigan (U-M) : HOPE4LIVER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ym typeface="Questrial"/>
              </a:rPr>
              <a:t>UChicago Medicine (University of Chicago) : Conduct research on immunotherapy for liver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 err="1">
                <a:sym typeface="Questrial"/>
              </a:rPr>
              <a:t>HistoSonics</a:t>
            </a:r>
            <a:r>
              <a:rPr lang="en-US" sz="2800" dirty="0">
                <a:sym typeface="Questrial"/>
              </a:rPr>
              <a:t> INC : Edison platform for liver cancer treatment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ym typeface="Questrial"/>
              </a:rPr>
              <a:t>Virginia Tech : Research on cavitation and bubbles dynamics in histotripsy</a:t>
            </a: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sym typeface="Questrial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sym typeface="Questrial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sym typeface="Questrial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sym typeface="Questrial"/>
            </a:endParaRPr>
          </a:p>
        </p:txBody>
      </p:sp>
      <p:grpSp>
        <p:nvGrpSpPr>
          <p:cNvPr id="36" name="Group 2">
            <a:extLst>
              <a:ext uri="{FF2B5EF4-FFF2-40B4-BE49-F238E27FC236}">
                <a16:creationId xmlns:a16="http://schemas.microsoft.com/office/drawing/2014/main" id="{6C5465CD-880F-4711-BD73-D35599FC3FDE}"/>
              </a:ext>
            </a:extLst>
          </p:cNvPr>
          <p:cNvGrpSpPr/>
          <p:nvPr/>
        </p:nvGrpSpPr>
        <p:grpSpPr>
          <a:xfrm>
            <a:off x="9401506" y="3175507"/>
            <a:ext cx="6900531" cy="3797423"/>
            <a:chOff x="192355" y="-48088"/>
            <a:chExt cx="22821363" cy="12558796"/>
          </a:xfrm>
        </p:grpSpPr>
        <p:sp>
          <p:nvSpPr>
            <p:cNvPr id="44" name="TextBox 5">
              <a:extLst>
                <a:ext uri="{FF2B5EF4-FFF2-40B4-BE49-F238E27FC236}">
                  <a16:creationId xmlns:a16="http://schemas.microsoft.com/office/drawing/2014/main" id="{DB75A20B-5918-9B7F-999E-1362ABD44B98}"/>
                </a:ext>
              </a:extLst>
            </p:cNvPr>
            <p:cNvSpPr txBox="1"/>
            <p:nvPr/>
          </p:nvSpPr>
          <p:spPr>
            <a:xfrm>
              <a:off x="192355" y="-48088"/>
              <a:ext cx="22821363" cy="125587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  <p:sp>
          <p:nvSpPr>
            <p:cNvPr id="38" name="TextBox 8">
              <a:extLst>
                <a:ext uri="{FF2B5EF4-FFF2-40B4-BE49-F238E27FC236}">
                  <a16:creationId xmlns:a16="http://schemas.microsoft.com/office/drawing/2014/main" id="{B4A3F8D0-5440-DC8A-BB7D-5E1E45BB613A}"/>
                </a:ext>
              </a:extLst>
            </p:cNvPr>
            <p:cNvSpPr txBox="1"/>
            <p:nvPr/>
          </p:nvSpPr>
          <p:spPr>
            <a:xfrm>
              <a:off x="359583" y="138695"/>
              <a:ext cx="22457783" cy="12175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527E322-FB86-D23C-4ABF-B7013D865677}"/>
              </a:ext>
            </a:extLst>
          </p:cNvPr>
          <p:cNvSpPr txBox="1"/>
          <p:nvPr/>
        </p:nvSpPr>
        <p:spPr>
          <a:xfrm>
            <a:off x="9829747" y="4881890"/>
            <a:ext cx="60352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Figure : </a:t>
            </a:r>
            <a:r>
              <a:rPr lang="en-US" sz="2800" dirty="0" err="1"/>
              <a:t>Edision</a:t>
            </a:r>
            <a:r>
              <a:rPr lang="en-US" sz="2800" dirty="0"/>
              <a:t> platform by </a:t>
            </a:r>
            <a:r>
              <a:rPr lang="en-US" sz="2800" dirty="0" err="1"/>
              <a:t>HistroSonics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20201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27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8298545" cy="2364670"/>
            <a:chOff x="0" y="0"/>
            <a:chExt cx="12192002" cy="157644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7397" y="478971"/>
            <a:ext cx="14216065" cy="15457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solidFill>
                  <a:srgbClr val="FFFFFF"/>
                </a:solidFill>
                <a:latin typeface="+mj-lt"/>
                <a:ea typeface="+mj-ea"/>
                <a:cs typeface="+mj-cs"/>
                <a:sym typeface="Grand Cru S Bold"/>
              </a:rPr>
              <a:t>Ultrasound Transducer Technology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85963" y="3543300"/>
            <a:ext cx="14244640" cy="60058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ym typeface="Questrial"/>
              </a:rPr>
              <a:t>High-intensity focused ultrasound (HIFU) transducers specifically designed for histotripsy. (High frequency operation typically 500 kHz to 1.5 MHz)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ym typeface="Questrial"/>
              </a:rPr>
              <a:t>Waveform Generator / Pulse Generator (Microsecond precision in generating controlled bursts)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ym typeface="Questrial"/>
              </a:rPr>
              <a:t>Cavitation Monitoring System (Ultrasound imaging or hydrophones to track cavitation events)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ym typeface="Questrial"/>
              </a:rPr>
              <a:t>Ultrasound Imaging system (Real-time imaging to guide and monitor the histotripsy)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ym typeface="Questrial"/>
              </a:rPr>
              <a:t>Robotic Positioning and Targeting System (High-precision movement system ensuring the transducer remain perfectly aligned with the tumor)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ym typeface="Questrial"/>
              </a:rPr>
              <a:t>Power Amplifier (Capable of delivering the necessary high-power output).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200" dirty="0">
              <a:sym typeface="Questrial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200" dirty="0">
              <a:sym typeface="Questrial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200" dirty="0">
              <a:sym typeface="Questrial"/>
            </a:endParaRPr>
          </a:p>
        </p:txBody>
      </p:sp>
      <p:grpSp>
        <p:nvGrpSpPr>
          <p:cNvPr id="36" name="Group 2">
            <a:extLst>
              <a:ext uri="{FF2B5EF4-FFF2-40B4-BE49-F238E27FC236}">
                <a16:creationId xmlns:a16="http://schemas.microsoft.com/office/drawing/2014/main" id="{6C5465CD-880F-4711-BD73-D35599FC3FDE}"/>
              </a:ext>
            </a:extLst>
          </p:cNvPr>
          <p:cNvGrpSpPr/>
          <p:nvPr/>
        </p:nvGrpSpPr>
        <p:grpSpPr>
          <a:xfrm>
            <a:off x="9401506" y="3175507"/>
            <a:ext cx="6900531" cy="3797423"/>
            <a:chOff x="192355" y="-48088"/>
            <a:chExt cx="22821363" cy="12558796"/>
          </a:xfrm>
        </p:grpSpPr>
        <p:sp>
          <p:nvSpPr>
            <p:cNvPr id="44" name="TextBox 5">
              <a:extLst>
                <a:ext uri="{FF2B5EF4-FFF2-40B4-BE49-F238E27FC236}">
                  <a16:creationId xmlns:a16="http://schemas.microsoft.com/office/drawing/2014/main" id="{DB75A20B-5918-9B7F-999E-1362ABD44B98}"/>
                </a:ext>
              </a:extLst>
            </p:cNvPr>
            <p:cNvSpPr txBox="1"/>
            <p:nvPr/>
          </p:nvSpPr>
          <p:spPr>
            <a:xfrm>
              <a:off x="192355" y="-48088"/>
              <a:ext cx="22821363" cy="125587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  <p:sp>
          <p:nvSpPr>
            <p:cNvPr id="38" name="TextBox 8">
              <a:extLst>
                <a:ext uri="{FF2B5EF4-FFF2-40B4-BE49-F238E27FC236}">
                  <a16:creationId xmlns:a16="http://schemas.microsoft.com/office/drawing/2014/main" id="{B4A3F8D0-5440-DC8A-BB7D-5E1E45BB613A}"/>
                </a:ext>
              </a:extLst>
            </p:cNvPr>
            <p:cNvSpPr txBox="1"/>
            <p:nvPr/>
          </p:nvSpPr>
          <p:spPr>
            <a:xfrm>
              <a:off x="359583" y="138695"/>
              <a:ext cx="22457783" cy="12175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83809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</TotalTime>
  <Words>340</Words>
  <Application>Microsoft Office PowerPoint</Application>
  <PresentationFormat>Custom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Grand Cru S Bold</vt:lpstr>
      <vt:lpstr>Arial</vt:lpstr>
      <vt:lpstr>29LT Adir Semi-Bold</vt:lpstr>
      <vt:lpstr>Glacial Indifference Bold</vt:lpstr>
      <vt:lpstr>Calibri</vt:lpstr>
      <vt:lpstr>Questrial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Cream and Green Illustrative Science Project Presentation</dc:title>
  <cp:lastModifiedBy>THU TA ZAW</cp:lastModifiedBy>
  <cp:revision>32</cp:revision>
  <dcterms:created xsi:type="dcterms:W3CDTF">2006-08-16T00:00:00Z</dcterms:created>
  <dcterms:modified xsi:type="dcterms:W3CDTF">2024-10-23T06:32:25Z</dcterms:modified>
  <dc:identifier>DAGSfqQBPqY</dc:identifier>
</cp:coreProperties>
</file>

<file path=docProps/thumbnail.jpeg>
</file>